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97" r:id="rId1"/>
  </p:sldMasterIdLst>
  <p:sldIdLst>
    <p:sldId id="256" r:id="rId2"/>
    <p:sldId id="257" r:id="rId3"/>
    <p:sldId id="258" r:id="rId4"/>
    <p:sldId id="259" r:id="rId5"/>
    <p:sldId id="269" r:id="rId6"/>
    <p:sldId id="260" r:id="rId7"/>
    <p:sldId id="261" r:id="rId8"/>
    <p:sldId id="267" r:id="rId9"/>
    <p:sldId id="262" r:id="rId10"/>
    <p:sldId id="263" r:id="rId11"/>
    <p:sldId id="268" r:id="rId12"/>
    <p:sldId id="264" r:id="rId13"/>
    <p:sldId id="270" r:id="rId14"/>
    <p:sldId id="271" r:id="rId15"/>
    <p:sldId id="266"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Untitled Section" id="{11FF74E2-A436-43BB-B136-D771756EFE13}">
          <p14:sldIdLst>
            <p14:sldId id="256"/>
            <p14:sldId id="257"/>
            <p14:sldId id="258"/>
            <p14:sldId id="259"/>
            <p14:sldId id="269"/>
            <p14:sldId id="260"/>
            <p14:sldId id="261"/>
            <p14:sldId id="267"/>
            <p14:sldId id="262"/>
            <p14:sldId id="263"/>
            <p14:sldId id="268"/>
            <p14:sldId id="264"/>
            <p14:sldId id="270"/>
            <p14:sldId id="271"/>
            <p14:sldId id="26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4" autoAdjust="0"/>
    <p:restoredTop sz="94660"/>
  </p:normalViewPr>
  <p:slideViewPr>
    <p:cSldViewPr snapToGrid="0">
      <p:cViewPr varScale="1">
        <p:scale>
          <a:sx n="86" d="100"/>
          <a:sy n="86" d="100"/>
        </p:scale>
        <p:origin x="738"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094FB32-B705-42C2-A996-D78CFA1C7146}" type="doc">
      <dgm:prSet loTypeId="urn:microsoft.com/office/officeart/2005/8/layout/cycle1" loCatId="cycle" qsTypeId="urn:microsoft.com/office/officeart/2005/8/quickstyle/simple5" qsCatId="simple" csTypeId="urn:microsoft.com/office/officeart/2005/8/colors/accent1_2" csCatId="accent1" phldr="1"/>
      <dgm:spPr/>
      <dgm:t>
        <a:bodyPr/>
        <a:lstStyle/>
        <a:p>
          <a:endParaRPr lang="en-US"/>
        </a:p>
      </dgm:t>
    </dgm:pt>
    <dgm:pt modelId="{1FBA806A-AB83-4F87-893A-FDA5C00BCB09}">
      <dgm:prSet phldrT="[Text]" custT="1"/>
      <dgm:spPr/>
      <dgm:t>
        <a:bodyPr/>
        <a:lstStyle/>
        <a:p>
          <a:pPr marL="0" lvl="0" indent="0" algn="ctr" defTabSz="711200">
            <a:lnSpc>
              <a:spcPct val="90000"/>
            </a:lnSpc>
            <a:spcBef>
              <a:spcPct val="0"/>
            </a:spcBef>
            <a:spcAft>
              <a:spcPct val="35000"/>
            </a:spcAft>
            <a:buNone/>
          </a:pPr>
          <a:r>
            <a:rPr lang="en-US" sz="1600" kern="1200" dirty="0">
              <a:latin typeface="Rockwell (Body)"/>
              <a:ea typeface="+mn-ea"/>
              <a:cs typeface="+mn-cs"/>
            </a:rPr>
            <a:t>Encoding</a:t>
          </a:r>
        </a:p>
      </dgm:t>
    </dgm:pt>
    <dgm:pt modelId="{723D7FDE-687E-496D-BBB4-0E6A9177937A}" type="parTrans" cxnId="{028B052B-B83D-4959-A8CB-B3834F0ADCC7}">
      <dgm:prSet/>
      <dgm:spPr/>
      <dgm:t>
        <a:bodyPr/>
        <a:lstStyle/>
        <a:p>
          <a:endParaRPr lang="en-US"/>
        </a:p>
      </dgm:t>
    </dgm:pt>
    <dgm:pt modelId="{014E7097-8622-486A-B808-9241193A4C8B}" type="sibTrans" cxnId="{028B052B-B83D-4959-A8CB-B3834F0ADCC7}">
      <dgm:prSet/>
      <dgm:spPr/>
      <dgm:t>
        <a:bodyPr/>
        <a:lstStyle/>
        <a:p>
          <a:endParaRPr lang="en-US"/>
        </a:p>
      </dgm:t>
    </dgm:pt>
    <dgm:pt modelId="{B2BC51F6-EA5B-4B1A-9129-6A8AF22D6889}">
      <dgm:prSet phldrT="[Text]" custT="1"/>
      <dgm:spPr/>
      <dgm:t>
        <a:bodyPr/>
        <a:lstStyle/>
        <a:p>
          <a:r>
            <a:rPr lang="en-US" sz="1600" kern="1200" dirty="0">
              <a:latin typeface="Rockwell (Body)"/>
              <a:ea typeface="+mn-ea"/>
              <a:cs typeface="+mn-cs"/>
            </a:rPr>
            <a:t>Message</a:t>
          </a:r>
        </a:p>
      </dgm:t>
    </dgm:pt>
    <dgm:pt modelId="{EFCF8341-538A-42DA-80F4-67B7C52F1BFE}" type="parTrans" cxnId="{5251748C-1D2D-4A9F-8136-CC712B297517}">
      <dgm:prSet/>
      <dgm:spPr/>
      <dgm:t>
        <a:bodyPr/>
        <a:lstStyle/>
        <a:p>
          <a:endParaRPr lang="en-US"/>
        </a:p>
      </dgm:t>
    </dgm:pt>
    <dgm:pt modelId="{7720C345-7E39-4541-AD2B-6E05702B342A}" type="sibTrans" cxnId="{5251748C-1D2D-4A9F-8136-CC712B297517}">
      <dgm:prSet/>
      <dgm:spPr/>
      <dgm:t>
        <a:bodyPr/>
        <a:lstStyle/>
        <a:p>
          <a:endParaRPr lang="en-US"/>
        </a:p>
      </dgm:t>
    </dgm:pt>
    <dgm:pt modelId="{3B00C419-FCCB-4953-99F3-5F74DC32FB9F}">
      <dgm:prSet phldrT="[Text]" custT="1"/>
      <dgm:spPr/>
      <dgm:t>
        <a:bodyPr/>
        <a:lstStyle/>
        <a:p>
          <a:r>
            <a:rPr lang="en-US" sz="1600" kern="1200">
              <a:latin typeface="Rockwell (Body)"/>
              <a:ea typeface="+mn-ea"/>
              <a:cs typeface="+mn-cs"/>
            </a:rPr>
            <a:t>Channel</a:t>
          </a:r>
          <a:endParaRPr lang="en-US" sz="1600" kern="1200" dirty="0">
            <a:latin typeface="Rockwell (Body)"/>
            <a:ea typeface="+mn-ea"/>
            <a:cs typeface="+mn-cs"/>
          </a:endParaRPr>
        </a:p>
      </dgm:t>
    </dgm:pt>
    <dgm:pt modelId="{EDD70976-90F1-4D6A-99C9-AA4E5400537D}" type="parTrans" cxnId="{A65611FA-7AFF-4611-9E9A-58AA578EE57A}">
      <dgm:prSet/>
      <dgm:spPr/>
      <dgm:t>
        <a:bodyPr/>
        <a:lstStyle/>
        <a:p>
          <a:endParaRPr lang="en-US"/>
        </a:p>
      </dgm:t>
    </dgm:pt>
    <dgm:pt modelId="{D04B2974-E70C-4BF5-A1FA-63E4691F41EA}" type="sibTrans" cxnId="{A65611FA-7AFF-4611-9E9A-58AA578EE57A}">
      <dgm:prSet/>
      <dgm:spPr/>
      <dgm:t>
        <a:bodyPr/>
        <a:lstStyle/>
        <a:p>
          <a:endParaRPr lang="en-US"/>
        </a:p>
      </dgm:t>
    </dgm:pt>
    <dgm:pt modelId="{623DC91C-507F-4F3B-B51A-48C7C88D7F26}">
      <dgm:prSet phldrT="[Text]" custT="1"/>
      <dgm:spPr/>
      <dgm:t>
        <a:bodyPr/>
        <a:lstStyle/>
        <a:p>
          <a:r>
            <a:rPr lang="en-US" sz="1600" kern="1200" dirty="0">
              <a:latin typeface="Rockwell (Body)"/>
              <a:ea typeface="+mn-ea"/>
              <a:cs typeface="+mn-cs"/>
            </a:rPr>
            <a:t>Receiver</a:t>
          </a:r>
        </a:p>
      </dgm:t>
    </dgm:pt>
    <dgm:pt modelId="{1898D8E6-B3B4-4625-9385-67DC5D694834}" type="parTrans" cxnId="{FAF5015A-17F6-4EA6-A980-4B42E93BB1D6}">
      <dgm:prSet/>
      <dgm:spPr/>
      <dgm:t>
        <a:bodyPr/>
        <a:lstStyle/>
        <a:p>
          <a:endParaRPr lang="en-US"/>
        </a:p>
      </dgm:t>
    </dgm:pt>
    <dgm:pt modelId="{97A679A1-7F0A-4266-BDBE-E7FE37D52D14}" type="sibTrans" cxnId="{FAF5015A-17F6-4EA6-A980-4B42E93BB1D6}">
      <dgm:prSet/>
      <dgm:spPr/>
      <dgm:t>
        <a:bodyPr/>
        <a:lstStyle/>
        <a:p>
          <a:endParaRPr lang="en-US"/>
        </a:p>
      </dgm:t>
    </dgm:pt>
    <dgm:pt modelId="{A9286035-F50A-4B2B-8064-467566DA89F5}">
      <dgm:prSet phldrT="[Text]" custT="1"/>
      <dgm:spPr/>
      <dgm:t>
        <a:bodyPr/>
        <a:lstStyle/>
        <a:p>
          <a:r>
            <a:rPr lang="en-US" sz="1600" kern="1200" dirty="0">
              <a:latin typeface="Rockwell (Body)"/>
              <a:ea typeface="+mn-ea"/>
              <a:cs typeface="+mn-cs"/>
            </a:rPr>
            <a:t>Decoding</a:t>
          </a:r>
        </a:p>
      </dgm:t>
    </dgm:pt>
    <dgm:pt modelId="{BC93E5C2-9B22-4FF7-85FB-05041337512F}" type="parTrans" cxnId="{BA0AEB6C-414F-4B4F-9FC9-0A6A06F6EF19}">
      <dgm:prSet/>
      <dgm:spPr/>
      <dgm:t>
        <a:bodyPr/>
        <a:lstStyle/>
        <a:p>
          <a:endParaRPr lang="en-US"/>
        </a:p>
      </dgm:t>
    </dgm:pt>
    <dgm:pt modelId="{09A55F3D-4E39-4C7D-9620-219DA5360B63}" type="sibTrans" cxnId="{BA0AEB6C-414F-4B4F-9FC9-0A6A06F6EF19}">
      <dgm:prSet/>
      <dgm:spPr/>
      <dgm:t>
        <a:bodyPr/>
        <a:lstStyle/>
        <a:p>
          <a:endParaRPr lang="en-US"/>
        </a:p>
      </dgm:t>
    </dgm:pt>
    <dgm:pt modelId="{0E667027-8306-404D-95AB-09981409802D}">
      <dgm:prSet custT="1"/>
      <dgm:spPr/>
      <dgm:t>
        <a:bodyPr/>
        <a:lstStyle/>
        <a:p>
          <a:r>
            <a:rPr lang="en-US" sz="1600" kern="1200" dirty="0">
              <a:latin typeface="Rockwell (Body)"/>
              <a:ea typeface="+mn-ea"/>
              <a:cs typeface="+mn-cs"/>
            </a:rPr>
            <a:t>Feedback</a:t>
          </a:r>
        </a:p>
      </dgm:t>
    </dgm:pt>
    <dgm:pt modelId="{C6687706-D670-4193-B6D3-A66218E75063}" type="parTrans" cxnId="{81C0D0D3-BDC6-4509-83EF-08FD480210FB}">
      <dgm:prSet/>
      <dgm:spPr/>
      <dgm:t>
        <a:bodyPr/>
        <a:lstStyle/>
        <a:p>
          <a:endParaRPr lang="en-US"/>
        </a:p>
      </dgm:t>
    </dgm:pt>
    <dgm:pt modelId="{36F44FEE-F52A-4E63-9629-A4E57F88165A}" type="sibTrans" cxnId="{81C0D0D3-BDC6-4509-83EF-08FD480210FB}">
      <dgm:prSet/>
      <dgm:spPr/>
      <dgm:t>
        <a:bodyPr/>
        <a:lstStyle/>
        <a:p>
          <a:endParaRPr lang="en-US"/>
        </a:p>
      </dgm:t>
    </dgm:pt>
    <dgm:pt modelId="{0B39ABD7-096E-4A08-81A6-2ABB6C529FD3}">
      <dgm:prSet custT="1"/>
      <dgm:spPr/>
      <dgm:t>
        <a:bodyPr/>
        <a:lstStyle/>
        <a:p>
          <a:r>
            <a:rPr lang="en-US" sz="1600" kern="1200">
              <a:latin typeface="Rockwell (Body)"/>
              <a:ea typeface="+mn-ea"/>
              <a:cs typeface="+mn-cs"/>
            </a:rPr>
            <a:t>Channel</a:t>
          </a:r>
          <a:endParaRPr lang="en-US" sz="1600" kern="1200" dirty="0">
            <a:latin typeface="Rockwell (Body)"/>
            <a:ea typeface="+mn-ea"/>
            <a:cs typeface="+mn-cs"/>
          </a:endParaRPr>
        </a:p>
      </dgm:t>
    </dgm:pt>
    <dgm:pt modelId="{5D68BBC7-6681-469E-B92F-F40CC6C80D91}" type="parTrans" cxnId="{FA927A39-9BA6-4E85-98B2-AA0F8D5346B4}">
      <dgm:prSet/>
      <dgm:spPr/>
      <dgm:t>
        <a:bodyPr/>
        <a:lstStyle/>
        <a:p>
          <a:endParaRPr lang="en-US"/>
        </a:p>
      </dgm:t>
    </dgm:pt>
    <dgm:pt modelId="{1A46E933-0D09-480B-9650-6C7A4A871C1F}" type="sibTrans" cxnId="{FA927A39-9BA6-4E85-98B2-AA0F8D5346B4}">
      <dgm:prSet/>
      <dgm:spPr/>
      <dgm:t>
        <a:bodyPr/>
        <a:lstStyle/>
        <a:p>
          <a:endParaRPr lang="en-US"/>
        </a:p>
      </dgm:t>
    </dgm:pt>
    <dgm:pt modelId="{2811F6A8-ED51-46F5-AE33-9EAFF553E7A7}">
      <dgm:prSet custT="1"/>
      <dgm:spPr/>
      <dgm:t>
        <a:bodyPr/>
        <a:lstStyle/>
        <a:p>
          <a:r>
            <a:rPr lang="en-US" sz="1600" dirty="0">
              <a:latin typeface="Rockwell (Body)"/>
            </a:rPr>
            <a:t>Sender</a:t>
          </a:r>
        </a:p>
      </dgm:t>
    </dgm:pt>
    <dgm:pt modelId="{8483311A-B609-4721-AAAF-79C6E46B2ED2}" type="parTrans" cxnId="{5C97556E-734A-432B-99E7-F757F347E12E}">
      <dgm:prSet/>
      <dgm:spPr/>
      <dgm:t>
        <a:bodyPr/>
        <a:lstStyle/>
        <a:p>
          <a:endParaRPr lang="en-US"/>
        </a:p>
      </dgm:t>
    </dgm:pt>
    <dgm:pt modelId="{106E468F-9D52-432E-9F8E-ED2EF6B677F2}" type="sibTrans" cxnId="{5C97556E-734A-432B-99E7-F757F347E12E}">
      <dgm:prSet/>
      <dgm:spPr/>
      <dgm:t>
        <a:bodyPr/>
        <a:lstStyle/>
        <a:p>
          <a:endParaRPr lang="en-US"/>
        </a:p>
      </dgm:t>
    </dgm:pt>
    <dgm:pt modelId="{A997BD5D-466C-4521-B567-D315CA4C06F7}" type="pres">
      <dgm:prSet presAssocID="{4094FB32-B705-42C2-A996-D78CFA1C7146}" presName="cycle" presStyleCnt="0">
        <dgm:presLayoutVars>
          <dgm:dir/>
          <dgm:resizeHandles val="exact"/>
        </dgm:presLayoutVars>
      </dgm:prSet>
      <dgm:spPr/>
    </dgm:pt>
    <dgm:pt modelId="{17FA845E-D62A-40A4-9635-22F61FAE2284}" type="pres">
      <dgm:prSet presAssocID="{1FBA806A-AB83-4F87-893A-FDA5C00BCB09}" presName="dummy" presStyleCnt="0"/>
      <dgm:spPr/>
    </dgm:pt>
    <dgm:pt modelId="{B0784690-26FB-41CE-893E-85D5EE8A1EE7}" type="pres">
      <dgm:prSet presAssocID="{1FBA806A-AB83-4F87-893A-FDA5C00BCB09}" presName="node" presStyleLbl="revTx" presStyleIdx="0" presStyleCnt="8" custScaleX="158865">
        <dgm:presLayoutVars>
          <dgm:bulletEnabled val="1"/>
        </dgm:presLayoutVars>
      </dgm:prSet>
      <dgm:spPr/>
    </dgm:pt>
    <dgm:pt modelId="{B4530EDC-ED07-4B8D-99B9-568772AD4E54}" type="pres">
      <dgm:prSet presAssocID="{014E7097-8622-486A-B808-9241193A4C8B}" presName="sibTrans" presStyleLbl="node1" presStyleIdx="0" presStyleCnt="8"/>
      <dgm:spPr/>
    </dgm:pt>
    <dgm:pt modelId="{FEBA6997-E0A4-4559-B656-7AFDDC0BE7D2}" type="pres">
      <dgm:prSet presAssocID="{B2BC51F6-EA5B-4B1A-9129-6A8AF22D6889}" presName="dummy" presStyleCnt="0"/>
      <dgm:spPr/>
    </dgm:pt>
    <dgm:pt modelId="{F63CA7F2-95F8-4B13-8C80-E2BC1C21EBCE}" type="pres">
      <dgm:prSet presAssocID="{B2BC51F6-EA5B-4B1A-9129-6A8AF22D6889}" presName="node" presStyleLbl="revTx" presStyleIdx="1" presStyleCnt="8" custScaleX="145314">
        <dgm:presLayoutVars>
          <dgm:bulletEnabled val="1"/>
        </dgm:presLayoutVars>
      </dgm:prSet>
      <dgm:spPr/>
    </dgm:pt>
    <dgm:pt modelId="{5711FEFD-0B62-45B9-9254-2C5878F2BB00}" type="pres">
      <dgm:prSet presAssocID="{7720C345-7E39-4541-AD2B-6E05702B342A}" presName="sibTrans" presStyleLbl="node1" presStyleIdx="1" presStyleCnt="8"/>
      <dgm:spPr/>
    </dgm:pt>
    <dgm:pt modelId="{C648A6D6-4585-4D11-B6C4-ECB58B3137A1}" type="pres">
      <dgm:prSet presAssocID="{3B00C419-FCCB-4953-99F3-5F74DC32FB9F}" presName="dummy" presStyleCnt="0"/>
      <dgm:spPr/>
    </dgm:pt>
    <dgm:pt modelId="{79ABA597-B3A2-475E-ABEB-5C91466B6A9B}" type="pres">
      <dgm:prSet presAssocID="{3B00C419-FCCB-4953-99F3-5F74DC32FB9F}" presName="node" presStyleLbl="revTx" presStyleIdx="2" presStyleCnt="8">
        <dgm:presLayoutVars>
          <dgm:bulletEnabled val="1"/>
        </dgm:presLayoutVars>
      </dgm:prSet>
      <dgm:spPr/>
    </dgm:pt>
    <dgm:pt modelId="{D57BE292-86E5-4299-804A-4EDDD01B7EED}" type="pres">
      <dgm:prSet presAssocID="{D04B2974-E70C-4BF5-A1FA-63E4691F41EA}" presName="sibTrans" presStyleLbl="node1" presStyleIdx="2" presStyleCnt="8"/>
      <dgm:spPr/>
    </dgm:pt>
    <dgm:pt modelId="{0AC6FC88-E7B9-48BD-8A60-D3ECDE08AFBB}" type="pres">
      <dgm:prSet presAssocID="{623DC91C-507F-4F3B-B51A-48C7C88D7F26}" presName="dummy" presStyleCnt="0"/>
      <dgm:spPr/>
    </dgm:pt>
    <dgm:pt modelId="{1ACA9D81-BC17-4E3A-8EBA-CDE301818F0C}" type="pres">
      <dgm:prSet presAssocID="{623DC91C-507F-4F3B-B51A-48C7C88D7F26}" presName="node" presStyleLbl="revTx" presStyleIdx="3" presStyleCnt="8" custScaleX="140067">
        <dgm:presLayoutVars>
          <dgm:bulletEnabled val="1"/>
        </dgm:presLayoutVars>
      </dgm:prSet>
      <dgm:spPr/>
    </dgm:pt>
    <dgm:pt modelId="{4632CBBB-8067-40F2-A91D-29493E3D2D22}" type="pres">
      <dgm:prSet presAssocID="{97A679A1-7F0A-4266-BDBE-E7FE37D52D14}" presName="sibTrans" presStyleLbl="node1" presStyleIdx="3" presStyleCnt="8"/>
      <dgm:spPr/>
    </dgm:pt>
    <dgm:pt modelId="{0B2ABDC6-E895-4662-83FC-FC809639AC91}" type="pres">
      <dgm:prSet presAssocID="{A9286035-F50A-4B2B-8064-467566DA89F5}" presName="dummy" presStyleCnt="0"/>
      <dgm:spPr/>
    </dgm:pt>
    <dgm:pt modelId="{58013C05-3D6A-4950-933D-396D9F9E94DE}" type="pres">
      <dgm:prSet presAssocID="{A9286035-F50A-4B2B-8064-467566DA89F5}" presName="node" presStyleLbl="revTx" presStyleIdx="4" presStyleCnt="8" custScaleX="152401">
        <dgm:presLayoutVars>
          <dgm:bulletEnabled val="1"/>
        </dgm:presLayoutVars>
      </dgm:prSet>
      <dgm:spPr/>
    </dgm:pt>
    <dgm:pt modelId="{D575F21B-CB56-4C35-81F3-CD9540530443}" type="pres">
      <dgm:prSet presAssocID="{09A55F3D-4E39-4C7D-9620-219DA5360B63}" presName="sibTrans" presStyleLbl="node1" presStyleIdx="4" presStyleCnt="8"/>
      <dgm:spPr/>
    </dgm:pt>
    <dgm:pt modelId="{C752EE81-CAF4-4E29-9D1C-B0331F35465F}" type="pres">
      <dgm:prSet presAssocID="{0E667027-8306-404D-95AB-09981409802D}" presName="dummy" presStyleCnt="0"/>
      <dgm:spPr/>
    </dgm:pt>
    <dgm:pt modelId="{38A0D179-3767-46C5-AC88-9A5183A100AE}" type="pres">
      <dgm:prSet presAssocID="{0E667027-8306-404D-95AB-09981409802D}" presName="node" presStyleLbl="revTx" presStyleIdx="5" presStyleCnt="8" custScaleX="156123">
        <dgm:presLayoutVars>
          <dgm:bulletEnabled val="1"/>
        </dgm:presLayoutVars>
      </dgm:prSet>
      <dgm:spPr/>
    </dgm:pt>
    <dgm:pt modelId="{752596B6-4C92-44ED-ABDE-36047113FDFA}" type="pres">
      <dgm:prSet presAssocID="{36F44FEE-F52A-4E63-9629-A4E57F88165A}" presName="sibTrans" presStyleLbl="node1" presStyleIdx="5" presStyleCnt="8"/>
      <dgm:spPr/>
    </dgm:pt>
    <dgm:pt modelId="{517EC4DD-F385-4FED-A20E-CDFC973906F7}" type="pres">
      <dgm:prSet presAssocID="{0B39ABD7-096E-4A08-81A6-2ABB6C529FD3}" presName="dummy" presStyleCnt="0"/>
      <dgm:spPr/>
    </dgm:pt>
    <dgm:pt modelId="{A46BF5D2-61DF-4BBA-A5DA-CE5FBFCEDB6E}" type="pres">
      <dgm:prSet presAssocID="{0B39ABD7-096E-4A08-81A6-2ABB6C529FD3}" presName="node" presStyleLbl="revTx" presStyleIdx="6" presStyleCnt="8">
        <dgm:presLayoutVars>
          <dgm:bulletEnabled val="1"/>
        </dgm:presLayoutVars>
      </dgm:prSet>
      <dgm:spPr/>
    </dgm:pt>
    <dgm:pt modelId="{B5BDB63E-094D-4B1D-9622-A457C3C4CCD2}" type="pres">
      <dgm:prSet presAssocID="{1A46E933-0D09-480B-9650-6C7A4A871C1F}" presName="sibTrans" presStyleLbl="node1" presStyleIdx="6" presStyleCnt="8"/>
      <dgm:spPr/>
    </dgm:pt>
    <dgm:pt modelId="{3046091E-3004-4E58-BCC5-E20A3D66EAB4}" type="pres">
      <dgm:prSet presAssocID="{2811F6A8-ED51-46F5-AE33-9EAFF553E7A7}" presName="dummy" presStyleCnt="0"/>
      <dgm:spPr/>
    </dgm:pt>
    <dgm:pt modelId="{A4DAF984-002A-4173-9E78-E7CBF0053849}" type="pres">
      <dgm:prSet presAssocID="{2811F6A8-ED51-46F5-AE33-9EAFF553E7A7}" presName="node" presStyleLbl="revTx" presStyleIdx="7" presStyleCnt="8">
        <dgm:presLayoutVars>
          <dgm:bulletEnabled val="1"/>
        </dgm:presLayoutVars>
      </dgm:prSet>
      <dgm:spPr/>
    </dgm:pt>
    <dgm:pt modelId="{18DBF57C-8F6D-419E-A897-03B54DCA6C72}" type="pres">
      <dgm:prSet presAssocID="{106E468F-9D52-432E-9F8E-ED2EF6B677F2}" presName="sibTrans" presStyleLbl="node1" presStyleIdx="7" presStyleCnt="8"/>
      <dgm:spPr/>
    </dgm:pt>
  </dgm:ptLst>
  <dgm:cxnLst>
    <dgm:cxn modelId="{EFDF650B-35B9-4CAB-BA1E-2B29BD404A03}" type="presOf" srcId="{2811F6A8-ED51-46F5-AE33-9EAFF553E7A7}" destId="{A4DAF984-002A-4173-9E78-E7CBF0053849}" srcOrd="0" destOrd="0" presId="urn:microsoft.com/office/officeart/2005/8/layout/cycle1"/>
    <dgm:cxn modelId="{07789B12-6566-4B8B-A829-2974DB56ED2E}" type="presOf" srcId="{0E667027-8306-404D-95AB-09981409802D}" destId="{38A0D179-3767-46C5-AC88-9A5183A100AE}" srcOrd="0" destOrd="0" presId="urn:microsoft.com/office/officeart/2005/8/layout/cycle1"/>
    <dgm:cxn modelId="{FB52661F-A128-4E59-BEA2-22755476942F}" type="presOf" srcId="{97A679A1-7F0A-4266-BDBE-E7FE37D52D14}" destId="{4632CBBB-8067-40F2-A91D-29493E3D2D22}" srcOrd="0" destOrd="0" presId="urn:microsoft.com/office/officeart/2005/8/layout/cycle1"/>
    <dgm:cxn modelId="{ACA49227-5EE6-4877-9ADA-002323294C31}" type="presOf" srcId="{A9286035-F50A-4B2B-8064-467566DA89F5}" destId="{58013C05-3D6A-4950-933D-396D9F9E94DE}" srcOrd="0" destOrd="0" presId="urn:microsoft.com/office/officeart/2005/8/layout/cycle1"/>
    <dgm:cxn modelId="{028B052B-B83D-4959-A8CB-B3834F0ADCC7}" srcId="{4094FB32-B705-42C2-A996-D78CFA1C7146}" destId="{1FBA806A-AB83-4F87-893A-FDA5C00BCB09}" srcOrd="0" destOrd="0" parTransId="{723D7FDE-687E-496D-BBB4-0E6A9177937A}" sibTransId="{014E7097-8622-486A-B808-9241193A4C8B}"/>
    <dgm:cxn modelId="{E7433D2D-B857-4793-B265-3E2BCBEB3EBA}" type="presOf" srcId="{0B39ABD7-096E-4A08-81A6-2ABB6C529FD3}" destId="{A46BF5D2-61DF-4BBA-A5DA-CE5FBFCEDB6E}" srcOrd="0" destOrd="0" presId="urn:microsoft.com/office/officeart/2005/8/layout/cycle1"/>
    <dgm:cxn modelId="{FA927A39-9BA6-4E85-98B2-AA0F8D5346B4}" srcId="{4094FB32-B705-42C2-A996-D78CFA1C7146}" destId="{0B39ABD7-096E-4A08-81A6-2ABB6C529FD3}" srcOrd="6" destOrd="0" parTransId="{5D68BBC7-6681-469E-B92F-F40CC6C80D91}" sibTransId="{1A46E933-0D09-480B-9650-6C7A4A871C1F}"/>
    <dgm:cxn modelId="{48FE6461-47CC-4B37-9C44-06838EB6FE3F}" type="presOf" srcId="{7720C345-7E39-4541-AD2B-6E05702B342A}" destId="{5711FEFD-0B62-45B9-9254-2C5878F2BB00}" srcOrd="0" destOrd="0" presId="urn:microsoft.com/office/officeart/2005/8/layout/cycle1"/>
    <dgm:cxn modelId="{16365363-30A5-421F-AFE6-A1087AFC90C5}" type="presOf" srcId="{B2BC51F6-EA5B-4B1A-9129-6A8AF22D6889}" destId="{F63CA7F2-95F8-4B13-8C80-E2BC1C21EBCE}" srcOrd="0" destOrd="0" presId="urn:microsoft.com/office/officeart/2005/8/layout/cycle1"/>
    <dgm:cxn modelId="{BA0AEB6C-414F-4B4F-9FC9-0A6A06F6EF19}" srcId="{4094FB32-B705-42C2-A996-D78CFA1C7146}" destId="{A9286035-F50A-4B2B-8064-467566DA89F5}" srcOrd="4" destOrd="0" parTransId="{BC93E5C2-9B22-4FF7-85FB-05041337512F}" sibTransId="{09A55F3D-4E39-4C7D-9620-219DA5360B63}"/>
    <dgm:cxn modelId="{5C97556E-734A-432B-99E7-F757F347E12E}" srcId="{4094FB32-B705-42C2-A996-D78CFA1C7146}" destId="{2811F6A8-ED51-46F5-AE33-9EAFF553E7A7}" srcOrd="7" destOrd="0" parTransId="{8483311A-B609-4721-AAAF-79C6E46B2ED2}" sibTransId="{106E468F-9D52-432E-9F8E-ED2EF6B677F2}"/>
    <dgm:cxn modelId="{434C7D6F-ED2B-4F73-AD2E-1B1CD53984D9}" type="presOf" srcId="{1FBA806A-AB83-4F87-893A-FDA5C00BCB09}" destId="{B0784690-26FB-41CE-893E-85D5EE8A1EE7}" srcOrd="0" destOrd="0" presId="urn:microsoft.com/office/officeart/2005/8/layout/cycle1"/>
    <dgm:cxn modelId="{5F9B4D50-B835-4C5A-B938-150A07029F5A}" type="presOf" srcId="{3B00C419-FCCB-4953-99F3-5F74DC32FB9F}" destId="{79ABA597-B3A2-475E-ABEB-5C91466B6A9B}" srcOrd="0" destOrd="0" presId="urn:microsoft.com/office/officeart/2005/8/layout/cycle1"/>
    <dgm:cxn modelId="{FAF5015A-17F6-4EA6-A980-4B42E93BB1D6}" srcId="{4094FB32-B705-42C2-A996-D78CFA1C7146}" destId="{623DC91C-507F-4F3B-B51A-48C7C88D7F26}" srcOrd="3" destOrd="0" parTransId="{1898D8E6-B3B4-4625-9385-67DC5D694834}" sibTransId="{97A679A1-7F0A-4266-BDBE-E7FE37D52D14}"/>
    <dgm:cxn modelId="{8816E55A-A53C-4034-A270-5EDE2FC88FFC}" type="presOf" srcId="{4094FB32-B705-42C2-A996-D78CFA1C7146}" destId="{A997BD5D-466C-4521-B567-D315CA4C06F7}" srcOrd="0" destOrd="0" presId="urn:microsoft.com/office/officeart/2005/8/layout/cycle1"/>
    <dgm:cxn modelId="{466BBD7B-4AA4-4E78-910A-4BA5C17D6B72}" type="presOf" srcId="{1A46E933-0D09-480B-9650-6C7A4A871C1F}" destId="{B5BDB63E-094D-4B1D-9622-A457C3C4CCD2}" srcOrd="0" destOrd="0" presId="urn:microsoft.com/office/officeart/2005/8/layout/cycle1"/>
    <dgm:cxn modelId="{A5A6AF7C-760B-418A-8AB1-70D7D726610E}" type="presOf" srcId="{106E468F-9D52-432E-9F8E-ED2EF6B677F2}" destId="{18DBF57C-8F6D-419E-A897-03B54DCA6C72}" srcOrd="0" destOrd="0" presId="urn:microsoft.com/office/officeart/2005/8/layout/cycle1"/>
    <dgm:cxn modelId="{EEB2B080-1863-43CF-9972-8FE12E845784}" type="presOf" srcId="{D04B2974-E70C-4BF5-A1FA-63E4691F41EA}" destId="{D57BE292-86E5-4299-804A-4EDDD01B7EED}" srcOrd="0" destOrd="0" presId="urn:microsoft.com/office/officeart/2005/8/layout/cycle1"/>
    <dgm:cxn modelId="{5251748C-1D2D-4A9F-8136-CC712B297517}" srcId="{4094FB32-B705-42C2-A996-D78CFA1C7146}" destId="{B2BC51F6-EA5B-4B1A-9129-6A8AF22D6889}" srcOrd="1" destOrd="0" parTransId="{EFCF8341-538A-42DA-80F4-67B7C52F1BFE}" sibTransId="{7720C345-7E39-4541-AD2B-6E05702B342A}"/>
    <dgm:cxn modelId="{B82AA09A-C31B-4B8F-8E78-718DBA3648E3}" type="presOf" srcId="{014E7097-8622-486A-B808-9241193A4C8B}" destId="{B4530EDC-ED07-4B8D-99B9-568772AD4E54}" srcOrd="0" destOrd="0" presId="urn:microsoft.com/office/officeart/2005/8/layout/cycle1"/>
    <dgm:cxn modelId="{6C0F4BB3-868A-40F6-A1F5-F1D8177057C4}" type="presOf" srcId="{623DC91C-507F-4F3B-B51A-48C7C88D7F26}" destId="{1ACA9D81-BC17-4E3A-8EBA-CDE301818F0C}" srcOrd="0" destOrd="0" presId="urn:microsoft.com/office/officeart/2005/8/layout/cycle1"/>
    <dgm:cxn modelId="{81C0D0D3-BDC6-4509-83EF-08FD480210FB}" srcId="{4094FB32-B705-42C2-A996-D78CFA1C7146}" destId="{0E667027-8306-404D-95AB-09981409802D}" srcOrd="5" destOrd="0" parTransId="{C6687706-D670-4193-B6D3-A66218E75063}" sibTransId="{36F44FEE-F52A-4E63-9629-A4E57F88165A}"/>
    <dgm:cxn modelId="{1DE940DF-4FF2-4535-A2B1-FE0EAE223492}" type="presOf" srcId="{36F44FEE-F52A-4E63-9629-A4E57F88165A}" destId="{752596B6-4C92-44ED-ABDE-36047113FDFA}" srcOrd="0" destOrd="0" presId="urn:microsoft.com/office/officeart/2005/8/layout/cycle1"/>
    <dgm:cxn modelId="{A65611FA-7AFF-4611-9E9A-58AA578EE57A}" srcId="{4094FB32-B705-42C2-A996-D78CFA1C7146}" destId="{3B00C419-FCCB-4953-99F3-5F74DC32FB9F}" srcOrd="2" destOrd="0" parTransId="{EDD70976-90F1-4D6A-99C9-AA4E5400537D}" sibTransId="{D04B2974-E70C-4BF5-A1FA-63E4691F41EA}"/>
    <dgm:cxn modelId="{7E4DB6FB-4B12-4579-A6FB-ED0DE7EF83D7}" type="presOf" srcId="{09A55F3D-4E39-4C7D-9620-219DA5360B63}" destId="{D575F21B-CB56-4C35-81F3-CD9540530443}" srcOrd="0" destOrd="0" presId="urn:microsoft.com/office/officeart/2005/8/layout/cycle1"/>
    <dgm:cxn modelId="{EFF5CAA1-DE00-4E2C-9825-10F740123B1E}" type="presParOf" srcId="{A997BD5D-466C-4521-B567-D315CA4C06F7}" destId="{17FA845E-D62A-40A4-9635-22F61FAE2284}" srcOrd="0" destOrd="0" presId="urn:microsoft.com/office/officeart/2005/8/layout/cycle1"/>
    <dgm:cxn modelId="{89CB724F-8459-4704-B545-9663597B7C2C}" type="presParOf" srcId="{A997BD5D-466C-4521-B567-D315CA4C06F7}" destId="{B0784690-26FB-41CE-893E-85D5EE8A1EE7}" srcOrd="1" destOrd="0" presId="urn:microsoft.com/office/officeart/2005/8/layout/cycle1"/>
    <dgm:cxn modelId="{865FA91F-2E6F-4441-AD4D-7D9F93AD821B}" type="presParOf" srcId="{A997BD5D-466C-4521-B567-D315CA4C06F7}" destId="{B4530EDC-ED07-4B8D-99B9-568772AD4E54}" srcOrd="2" destOrd="0" presId="urn:microsoft.com/office/officeart/2005/8/layout/cycle1"/>
    <dgm:cxn modelId="{75C0AA22-8C34-456A-9B17-764FAD6122D0}" type="presParOf" srcId="{A997BD5D-466C-4521-B567-D315CA4C06F7}" destId="{FEBA6997-E0A4-4559-B656-7AFDDC0BE7D2}" srcOrd="3" destOrd="0" presId="urn:microsoft.com/office/officeart/2005/8/layout/cycle1"/>
    <dgm:cxn modelId="{293717A9-668A-4BD3-AED9-81EB879C1F8A}" type="presParOf" srcId="{A997BD5D-466C-4521-B567-D315CA4C06F7}" destId="{F63CA7F2-95F8-4B13-8C80-E2BC1C21EBCE}" srcOrd="4" destOrd="0" presId="urn:microsoft.com/office/officeart/2005/8/layout/cycle1"/>
    <dgm:cxn modelId="{A655769C-A345-456B-A174-135D6A9F0ADF}" type="presParOf" srcId="{A997BD5D-466C-4521-B567-D315CA4C06F7}" destId="{5711FEFD-0B62-45B9-9254-2C5878F2BB00}" srcOrd="5" destOrd="0" presId="urn:microsoft.com/office/officeart/2005/8/layout/cycle1"/>
    <dgm:cxn modelId="{F3F48272-2D2B-40C4-9BD3-C0D1AE9E7836}" type="presParOf" srcId="{A997BD5D-466C-4521-B567-D315CA4C06F7}" destId="{C648A6D6-4585-4D11-B6C4-ECB58B3137A1}" srcOrd="6" destOrd="0" presId="urn:microsoft.com/office/officeart/2005/8/layout/cycle1"/>
    <dgm:cxn modelId="{C70BAB54-511B-4690-9604-72DD299266ED}" type="presParOf" srcId="{A997BD5D-466C-4521-B567-D315CA4C06F7}" destId="{79ABA597-B3A2-475E-ABEB-5C91466B6A9B}" srcOrd="7" destOrd="0" presId="urn:microsoft.com/office/officeart/2005/8/layout/cycle1"/>
    <dgm:cxn modelId="{A3135BBB-4DCE-4403-98AF-19015939E4C2}" type="presParOf" srcId="{A997BD5D-466C-4521-B567-D315CA4C06F7}" destId="{D57BE292-86E5-4299-804A-4EDDD01B7EED}" srcOrd="8" destOrd="0" presId="urn:microsoft.com/office/officeart/2005/8/layout/cycle1"/>
    <dgm:cxn modelId="{CABFA446-EBB6-4F86-8AD7-D1871735761D}" type="presParOf" srcId="{A997BD5D-466C-4521-B567-D315CA4C06F7}" destId="{0AC6FC88-E7B9-48BD-8A60-D3ECDE08AFBB}" srcOrd="9" destOrd="0" presId="urn:microsoft.com/office/officeart/2005/8/layout/cycle1"/>
    <dgm:cxn modelId="{F3734C1A-5982-4E8A-B986-BEF9A455BAE9}" type="presParOf" srcId="{A997BD5D-466C-4521-B567-D315CA4C06F7}" destId="{1ACA9D81-BC17-4E3A-8EBA-CDE301818F0C}" srcOrd="10" destOrd="0" presId="urn:microsoft.com/office/officeart/2005/8/layout/cycle1"/>
    <dgm:cxn modelId="{93052727-9A2F-4D02-892F-24314BE3657B}" type="presParOf" srcId="{A997BD5D-466C-4521-B567-D315CA4C06F7}" destId="{4632CBBB-8067-40F2-A91D-29493E3D2D22}" srcOrd="11" destOrd="0" presId="urn:microsoft.com/office/officeart/2005/8/layout/cycle1"/>
    <dgm:cxn modelId="{A38785EA-1C25-4605-8F24-81FFED5CA1CA}" type="presParOf" srcId="{A997BD5D-466C-4521-B567-D315CA4C06F7}" destId="{0B2ABDC6-E895-4662-83FC-FC809639AC91}" srcOrd="12" destOrd="0" presId="urn:microsoft.com/office/officeart/2005/8/layout/cycle1"/>
    <dgm:cxn modelId="{6D78E2C3-36B3-47FF-813A-DCFC6ABF204E}" type="presParOf" srcId="{A997BD5D-466C-4521-B567-D315CA4C06F7}" destId="{58013C05-3D6A-4950-933D-396D9F9E94DE}" srcOrd="13" destOrd="0" presId="urn:microsoft.com/office/officeart/2005/8/layout/cycle1"/>
    <dgm:cxn modelId="{A81665DD-2D64-463D-B269-4E06CE29001D}" type="presParOf" srcId="{A997BD5D-466C-4521-B567-D315CA4C06F7}" destId="{D575F21B-CB56-4C35-81F3-CD9540530443}" srcOrd="14" destOrd="0" presId="urn:microsoft.com/office/officeart/2005/8/layout/cycle1"/>
    <dgm:cxn modelId="{FE9297C1-5EB3-420E-9C64-61C164A6468E}" type="presParOf" srcId="{A997BD5D-466C-4521-B567-D315CA4C06F7}" destId="{C752EE81-CAF4-4E29-9D1C-B0331F35465F}" srcOrd="15" destOrd="0" presId="urn:microsoft.com/office/officeart/2005/8/layout/cycle1"/>
    <dgm:cxn modelId="{06C04013-23DE-44E4-92D1-46BD50403894}" type="presParOf" srcId="{A997BD5D-466C-4521-B567-D315CA4C06F7}" destId="{38A0D179-3767-46C5-AC88-9A5183A100AE}" srcOrd="16" destOrd="0" presId="urn:microsoft.com/office/officeart/2005/8/layout/cycle1"/>
    <dgm:cxn modelId="{BD06824D-82C8-4AFB-BCD8-D40EE150FE3C}" type="presParOf" srcId="{A997BD5D-466C-4521-B567-D315CA4C06F7}" destId="{752596B6-4C92-44ED-ABDE-36047113FDFA}" srcOrd="17" destOrd="0" presId="urn:microsoft.com/office/officeart/2005/8/layout/cycle1"/>
    <dgm:cxn modelId="{48E039E7-08C8-4CEC-A056-B217DF21492A}" type="presParOf" srcId="{A997BD5D-466C-4521-B567-D315CA4C06F7}" destId="{517EC4DD-F385-4FED-A20E-CDFC973906F7}" srcOrd="18" destOrd="0" presId="urn:microsoft.com/office/officeart/2005/8/layout/cycle1"/>
    <dgm:cxn modelId="{9CA6C5C4-747E-47B4-BF58-829A38454AA5}" type="presParOf" srcId="{A997BD5D-466C-4521-B567-D315CA4C06F7}" destId="{A46BF5D2-61DF-4BBA-A5DA-CE5FBFCEDB6E}" srcOrd="19" destOrd="0" presId="urn:microsoft.com/office/officeart/2005/8/layout/cycle1"/>
    <dgm:cxn modelId="{532DD01A-6EC1-405F-A964-7275723F32CD}" type="presParOf" srcId="{A997BD5D-466C-4521-B567-D315CA4C06F7}" destId="{B5BDB63E-094D-4B1D-9622-A457C3C4CCD2}" srcOrd="20" destOrd="0" presId="urn:microsoft.com/office/officeart/2005/8/layout/cycle1"/>
    <dgm:cxn modelId="{9CEC3B6C-B5A0-4D52-B2AB-23F72B5A4774}" type="presParOf" srcId="{A997BD5D-466C-4521-B567-D315CA4C06F7}" destId="{3046091E-3004-4E58-BCC5-E20A3D66EAB4}" srcOrd="21" destOrd="0" presId="urn:microsoft.com/office/officeart/2005/8/layout/cycle1"/>
    <dgm:cxn modelId="{BE890AAD-D746-4A2D-A218-41DCE0F7DA16}" type="presParOf" srcId="{A997BD5D-466C-4521-B567-D315CA4C06F7}" destId="{A4DAF984-002A-4173-9E78-E7CBF0053849}" srcOrd="22" destOrd="0" presId="urn:microsoft.com/office/officeart/2005/8/layout/cycle1"/>
    <dgm:cxn modelId="{282F08C1-4426-48A1-B77B-F5F27D3E42E2}" type="presParOf" srcId="{A997BD5D-466C-4521-B567-D315CA4C06F7}" destId="{18DBF57C-8F6D-419E-A897-03B54DCA6C72}" srcOrd="23" destOrd="0" presId="urn:microsoft.com/office/officeart/2005/8/layout/cycle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784690-26FB-41CE-893E-85D5EE8A1EE7}">
      <dsp:nvSpPr>
        <dsp:cNvPr id="0" name=""/>
        <dsp:cNvSpPr/>
      </dsp:nvSpPr>
      <dsp:spPr>
        <a:xfrm>
          <a:off x="3703911" y="3098"/>
          <a:ext cx="1351022" cy="8504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latin typeface="Rockwell (Body)"/>
              <a:ea typeface="+mn-ea"/>
              <a:cs typeface="+mn-cs"/>
            </a:rPr>
            <a:t>Encoding</a:t>
          </a:r>
        </a:p>
      </dsp:txBody>
      <dsp:txXfrm>
        <a:off x="3703911" y="3098"/>
        <a:ext cx="1351022" cy="850421"/>
      </dsp:txXfrm>
    </dsp:sp>
    <dsp:sp modelId="{B4530EDC-ED07-4B8D-99B9-568772AD4E54}">
      <dsp:nvSpPr>
        <dsp:cNvPr id="0" name=""/>
        <dsp:cNvSpPr/>
      </dsp:nvSpPr>
      <dsp:spPr>
        <a:xfrm>
          <a:off x="1172221" y="81982"/>
          <a:ext cx="4738540" cy="4738540"/>
        </a:xfrm>
        <a:prstGeom prst="circularArrow">
          <a:avLst>
            <a:gd name="adj1" fmla="val 3500"/>
            <a:gd name="adj2" fmla="val 217003"/>
            <a:gd name="adj3" fmla="val 19269125"/>
            <a:gd name="adj4" fmla="val 18788398"/>
            <a:gd name="adj5" fmla="val 4083"/>
          </a:avLst>
        </a:prstGeom>
        <a:gradFill rotWithShape="0">
          <a:gsLst>
            <a:gs pos="0">
              <a:schemeClr val="accent1">
                <a:hueOff val="0"/>
                <a:satOff val="0"/>
                <a:lumOff val="0"/>
                <a:alphaOff val="0"/>
                <a:tint val="96000"/>
                <a:satMod val="100000"/>
                <a:lumMod val="104000"/>
              </a:schemeClr>
            </a:gs>
            <a:gs pos="78000">
              <a:schemeClr val="accent1">
                <a:hueOff val="0"/>
                <a:satOff val="0"/>
                <a:lumOff val="0"/>
                <a:alphaOff val="0"/>
                <a:shade val="100000"/>
                <a:satMod val="110000"/>
                <a:lumMod val="100000"/>
              </a:schemeClr>
            </a:gs>
          </a:gsLst>
          <a:lin ang="5400000" scaled="0"/>
        </a:gradFill>
        <a:ln>
          <a:noFill/>
        </a:ln>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dsp:spPr>
      <dsp:style>
        <a:lnRef idx="0">
          <a:scrgbClr r="0" g="0" b="0"/>
        </a:lnRef>
        <a:fillRef idx="3">
          <a:scrgbClr r="0" g="0" b="0"/>
        </a:fillRef>
        <a:effectRef idx="3">
          <a:scrgbClr r="0" g="0" b="0"/>
        </a:effectRef>
        <a:fontRef idx="minor">
          <a:schemeClr val="lt1"/>
        </a:fontRef>
      </dsp:style>
    </dsp:sp>
    <dsp:sp modelId="{F63CA7F2-95F8-4B13-8C80-E2BC1C21EBCE}">
      <dsp:nvSpPr>
        <dsp:cNvPr id="0" name=""/>
        <dsp:cNvSpPr/>
      </dsp:nvSpPr>
      <dsp:spPr>
        <a:xfrm>
          <a:off x="4946545" y="1188111"/>
          <a:ext cx="1235781" cy="8504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latin typeface="Rockwell (Body)"/>
              <a:ea typeface="+mn-ea"/>
              <a:cs typeface="+mn-cs"/>
            </a:rPr>
            <a:t>Message</a:t>
          </a:r>
        </a:p>
      </dsp:txBody>
      <dsp:txXfrm>
        <a:off x="4946545" y="1188111"/>
        <a:ext cx="1235781" cy="850421"/>
      </dsp:txXfrm>
    </dsp:sp>
    <dsp:sp modelId="{5711FEFD-0B62-45B9-9254-2C5878F2BB00}">
      <dsp:nvSpPr>
        <dsp:cNvPr id="0" name=""/>
        <dsp:cNvSpPr/>
      </dsp:nvSpPr>
      <dsp:spPr>
        <a:xfrm>
          <a:off x="1172221" y="81982"/>
          <a:ext cx="4738540" cy="4738540"/>
        </a:xfrm>
        <a:prstGeom prst="circularArrow">
          <a:avLst>
            <a:gd name="adj1" fmla="val 3500"/>
            <a:gd name="adj2" fmla="val 217003"/>
            <a:gd name="adj3" fmla="val 434876"/>
            <a:gd name="adj4" fmla="val 20948121"/>
            <a:gd name="adj5" fmla="val 4083"/>
          </a:avLst>
        </a:prstGeom>
        <a:gradFill rotWithShape="0">
          <a:gsLst>
            <a:gs pos="0">
              <a:schemeClr val="accent1">
                <a:hueOff val="0"/>
                <a:satOff val="0"/>
                <a:lumOff val="0"/>
                <a:alphaOff val="0"/>
                <a:tint val="96000"/>
                <a:satMod val="100000"/>
                <a:lumMod val="104000"/>
              </a:schemeClr>
            </a:gs>
            <a:gs pos="78000">
              <a:schemeClr val="accent1">
                <a:hueOff val="0"/>
                <a:satOff val="0"/>
                <a:lumOff val="0"/>
                <a:alphaOff val="0"/>
                <a:shade val="100000"/>
                <a:satMod val="110000"/>
                <a:lumMod val="100000"/>
              </a:schemeClr>
            </a:gs>
          </a:gsLst>
          <a:lin ang="5400000" scaled="0"/>
        </a:gradFill>
        <a:ln>
          <a:noFill/>
        </a:ln>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dsp:spPr>
      <dsp:style>
        <a:lnRef idx="0">
          <a:scrgbClr r="0" g="0" b="0"/>
        </a:lnRef>
        <a:fillRef idx="3">
          <a:scrgbClr r="0" g="0" b="0"/>
        </a:fillRef>
        <a:effectRef idx="3">
          <a:scrgbClr r="0" g="0" b="0"/>
        </a:effectRef>
        <a:fontRef idx="minor">
          <a:schemeClr val="lt1"/>
        </a:fontRef>
      </dsp:style>
    </dsp:sp>
    <dsp:sp modelId="{79ABA597-B3A2-475E-ABEB-5C91466B6A9B}">
      <dsp:nvSpPr>
        <dsp:cNvPr id="0" name=""/>
        <dsp:cNvSpPr/>
      </dsp:nvSpPr>
      <dsp:spPr>
        <a:xfrm>
          <a:off x="5139225" y="2863973"/>
          <a:ext cx="850421" cy="8504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a:latin typeface="Rockwell (Body)"/>
              <a:ea typeface="+mn-ea"/>
              <a:cs typeface="+mn-cs"/>
            </a:rPr>
            <a:t>Channel</a:t>
          </a:r>
          <a:endParaRPr lang="en-US" sz="1600" kern="1200" dirty="0">
            <a:latin typeface="Rockwell (Body)"/>
            <a:ea typeface="+mn-ea"/>
            <a:cs typeface="+mn-cs"/>
          </a:endParaRPr>
        </a:p>
      </dsp:txBody>
      <dsp:txXfrm>
        <a:off x="5139225" y="2863973"/>
        <a:ext cx="850421" cy="850421"/>
      </dsp:txXfrm>
    </dsp:sp>
    <dsp:sp modelId="{D57BE292-86E5-4299-804A-4EDDD01B7EED}">
      <dsp:nvSpPr>
        <dsp:cNvPr id="0" name=""/>
        <dsp:cNvSpPr/>
      </dsp:nvSpPr>
      <dsp:spPr>
        <a:xfrm>
          <a:off x="1172221" y="81982"/>
          <a:ext cx="4738540" cy="4738540"/>
        </a:xfrm>
        <a:prstGeom prst="circularArrow">
          <a:avLst>
            <a:gd name="adj1" fmla="val 3500"/>
            <a:gd name="adj2" fmla="val 217003"/>
            <a:gd name="adj3" fmla="val 2729251"/>
            <a:gd name="adj4" fmla="val 2113873"/>
            <a:gd name="adj5" fmla="val 4083"/>
          </a:avLst>
        </a:prstGeom>
        <a:gradFill rotWithShape="0">
          <a:gsLst>
            <a:gs pos="0">
              <a:schemeClr val="accent1">
                <a:hueOff val="0"/>
                <a:satOff val="0"/>
                <a:lumOff val="0"/>
                <a:alphaOff val="0"/>
                <a:tint val="96000"/>
                <a:satMod val="100000"/>
                <a:lumMod val="104000"/>
              </a:schemeClr>
            </a:gs>
            <a:gs pos="78000">
              <a:schemeClr val="accent1">
                <a:hueOff val="0"/>
                <a:satOff val="0"/>
                <a:lumOff val="0"/>
                <a:alphaOff val="0"/>
                <a:shade val="100000"/>
                <a:satMod val="110000"/>
                <a:lumMod val="100000"/>
              </a:schemeClr>
            </a:gs>
          </a:gsLst>
          <a:lin ang="5400000" scaled="0"/>
        </a:gradFill>
        <a:ln>
          <a:noFill/>
        </a:ln>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dsp:spPr>
      <dsp:style>
        <a:lnRef idx="0">
          <a:scrgbClr r="0" g="0" b="0"/>
        </a:lnRef>
        <a:fillRef idx="3">
          <a:scrgbClr r="0" g="0" b="0"/>
        </a:fillRef>
        <a:effectRef idx="3">
          <a:scrgbClr r="0" g="0" b="0"/>
        </a:effectRef>
        <a:fontRef idx="minor">
          <a:schemeClr val="lt1"/>
        </a:fontRef>
      </dsp:style>
    </dsp:sp>
    <dsp:sp modelId="{1ACA9D81-BC17-4E3A-8EBA-CDE301818F0C}">
      <dsp:nvSpPr>
        <dsp:cNvPr id="0" name=""/>
        <dsp:cNvSpPr/>
      </dsp:nvSpPr>
      <dsp:spPr>
        <a:xfrm>
          <a:off x="3783842" y="4048986"/>
          <a:ext cx="1191159" cy="8504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latin typeface="Rockwell (Body)"/>
              <a:ea typeface="+mn-ea"/>
              <a:cs typeface="+mn-cs"/>
            </a:rPr>
            <a:t>Receiver</a:t>
          </a:r>
        </a:p>
      </dsp:txBody>
      <dsp:txXfrm>
        <a:off x="3783842" y="4048986"/>
        <a:ext cx="1191159" cy="850421"/>
      </dsp:txXfrm>
    </dsp:sp>
    <dsp:sp modelId="{4632CBBB-8067-40F2-A91D-29493E3D2D22}">
      <dsp:nvSpPr>
        <dsp:cNvPr id="0" name=""/>
        <dsp:cNvSpPr/>
      </dsp:nvSpPr>
      <dsp:spPr>
        <a:xfrm>
          <a:off x="1172221" y="81982"/>
          <a:ext cx="4738540" cy="4738540"/>
        </a:xfrm>
        <a:prstGeom prst="circularArrow">
          <a:avLst>
            <a:gd name="adj1" fmla="val 3500"/>
            <a:gd name="adj2" fmla="val 217003"/>
            <a:gd name="adj3" fmla="val 5481528"/>
            <a:gd name="adj4" fmla="val 5018723"/>
            <a:gd name="adj5" fmla="val 4083"/>
          </a:avLst>
        </a:prstGeom>
        <a:gradFill rotWithShape="0">
          <a:gsLst>
            <a:gs pos="0">
              <a:schemeClr val="accent1">
                <a:hueOff val="0"/>
                <a:satOff val="0"/>
                <a:lumOff val="0"/>
                <a:alphaOff val="0"/>
                <a:tint val="96000"/>
                <a:satMod val="100000"/>
                <a:lumMod val="104000"/>
              </a:schemeClr>
            </a:gs>
            <a:gs pos="78000">
              <a:schemeClr val="accent1">
                <a:hueOff val="0"/>
                <a:satOff val="0"/>
                <a:lumOff val="0"/>
                <a:alphaOff val="0"/>
                <a:shade val="100000"/>
                <a:satMod val="110000"/>
                <a:lumMod val="100000"/>
              </a:schemeClr>
            </a:gs>
          </a:gsLst>
          <a:lin ang="5400000" scaled="0"/>
        </a:gradFill>
        <a:ln>
          <a:noFill/>
        </a:ln>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dsp:spPr>
      <dsp:style>
        <a:lnRef idx="0">
          <a:scrgbClr r="0" g="0" b="0"/>
        </a:lnRef>
        <a:fillRef idx="3">
          <a:scrgbClr r="0" g="0" b="0"/>
        </a:fillRef>
        <a:effectRef idx="3">
          <a:scrgbClr r="0" g="0" b="0"/>
        </a:effectRef>
        <a:fontRef idx="minor">
          <a:schemeClr val="lt1"/>
        </a:fontRef>
      </dsp:style>
    </dsp:sp>
    <dsp:sp modelId="{58013C05-3D6A-4950-933D-396D9F9E94DE}">
      <dsp:nvSpPr>
        <dsp:cNvPr id="0" name=""/>
        <dsp:cNvSpPr/>
      </dsp:nvSpPr>
      <dsp:spPr>
        <a:xfrm>
          <a:off x="2055535" y="4048986"/>
          <a:ext cx="1296050" cy="8504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latin typeface="Rockwell (Body)"/>
              <a:ea typeface="+mn-ea"/>
              <a:cs typeface="+mn-cs"/>
            </a:rPr>
            <a:t>Decoding</a:t>
          </a:r>
        </a:p>
      </dsp:txBody>
      <dsp:txXfrm>
        <a:off x="2055535" y="4048986"/>
        <a:ext cx="1296050" cy="850421"/>
      </dsp:txXfrm>
    </dsp:sp>
    <dsp:sp modelId="{D575F21B-CB56-4C35-81F3-CD9540530443}">
      <dsp:nvSpPr>
        <dsp:cNvPr id="0" name=""/>
        <dsp:cNvSpPr/>
      </dsp:nvSpPr>
      <dsp:spPr>
        <a:xfrm>
          <a:off x="1172221" y="81982"/>
          <a:ext cx="4738540" cy="4738540"/>
        </a:xfrm>
        <a:prstGeom prst="circularArrow">
          <a:avLst>
            <a:gd name="adj1" fmla="val 3500"/>
            <a:gd name="adj2" fmla="val 217003"/>
            <a:gd name="adj3" fmla="val 8469125"/>
            <a:gd name="adj4" fmla="val 7964233"/>
            <a:gd name="adj5" fmla="val 4083"/>
          </a:avLst>
        </a:prstGeom>
        <a:gradFill rotWithShape="0">
          <a:gsLst>
            <a:gs pos="0">
              <a:schemeClr val="accent1">
                <a:hueOff val="0"/>
                <a:satOff val="0"/>
                <a:lumOff val="0"/>
                <a:alphaOff val="0"/>
                <a:tint val="96000"/>
                <a:satMod val="100000"/>
                <a:lumMod val="104000"/>
              </a:schemeClr>
            </a:gs>
            <a:gs pos="78000">
              <a:schemeClr val="accent1">
                <a:hueOff val="0"/>
                <a:satOff val="0"/>
                <a:lumOff val="0"/>
                <a:alphaOff val="0"/>
                <a:shade val="100000"/>
                <a:satMod val="110000"/>
                <a:lumMod val="100000"/>
              </a:schemeClr>
            </a:gs>
          </a:gsLst>
          <a:lin ang="5400000" scaled="0"/>
        </a:gradFill>
        <a:ln>
          <a:noFill/>
        </a:ln>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dsp:spPr>
      <dsp:style>
        <a:lnRef idx="0">
          <a:scrgbClr r="0" g="0" b="0"/>
        </a:lnRef>
        <a:fillRef idx="3">
          <a:scrgbClr r="0" g="0" b="0"/>
        </a:fillRef>
        <a:effectRef idx="3">
          <a:scrgbClr r="0" g="0" b="0"/>
        </a:effectRef>
        <a:fontRef idx="minor">
          <a:schemeClr val="lt1"/>
        </a:fontRef>
      </dsp:style>
    </dsp:sp>
    <dsp:sp modelId="{38A0D179-3767-46C5-AC88-9A5183A100AE}">
      <dsp:nvSpPr>
        <dsp:cNvPr id="0" name=""/>
        <dsp:cNvSpPr/>
      </dsp:nvSpPr>
      <dsp:spPr>
        <a:xfrm>
          <a:off x="854696" y="2863973"/>
          <a:ext cx="1327703" cy="8504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latin typeface="Rockwell (Body)"/>
              <a:ea typeface="+mn-ea"/>
              <a:cs typeface="+mn-cs"/>
            </a:rPr>
            <a:t>Feedback</a:t>
          </a:r>
        </a:p>
      </dsp:txBody>
      <dsp:txXfrm>
        <a:off x="854696" y="2863973"/>
        <a:ext cx="1327703" cy="850421"/>
      </dsp:txXfrm>
    </dsp:sp>
    <dsp:sp modelId="{752596B6-4C92-44ED-ABDE-36047113FDFA}">
      <dsp:nvSpPr>
        <dsp:cNvPr id="0" name=""/>
        <dsp:cNvSpPr/>
      </dsp:nvSpPr>
      <dsp:spPr>
        <a:xfrm>
          <a:off x="1172221" y="81982"/>
          <a:ext cx="4738540" cy="4738540"/>
        </a:xfrm>
        <a:prstGeom prst="circularArrow">
          <a:avLst>
            <a:gd name="adj1" fmla="val 3500"/>
            <a:gd name="adj2" fmla="val 217003"/>
            <a:gd name="adj3" fmla="val 11234876"/>
            <a:gd name="adj4" fmla="val 10148121"/>
            <a:gd name="adj5" fmla="val 4083"/>
          </a:avLst>
        </a:prstGeom>
        <a:gradFill rotWithShape="0">
          <a:gsLst>
            <a:gs pos="0">
              <a:schemeClr val="accent1">
                <a:hueOff val="0"/>
                <a:satOff val="0"/>
                <a:lumOff val="0"/>
                <a:alphaOff val="0"/>
                <a:tint val="96000"/>
                <a:satMod val="100000"/>
                <a:lumMod val="104000"/>
              </a:schemeClr>
            </a:gs>
            <a:gs pos="78000">
              <a:schemeClr val="accent1">
                <a:hueOff val="0"/>
                <a:satOff val="0"/>
                <a:lumOff val="0"/>
                <a:alphaOff val="0"/>
                <a:shade val="100000"/>
                <a:satMod val="110000"/>
                <a:lumMod val="100000"/>
              </a:schemeClr>
            </a:gs>
          </a:gsLst>
          <a:lin ang="5400000" scaled="0"/>
        </a:gradFill>
        <a:ln>
          <a:noFill/>
        </a:ln>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dsp:spPr>
      <dsp:style>
        <a:lnRef idx="0">
          <a:scrgbClr r="0" g="0" b="0"/>
        </a:lnRef>
        <a:fillRef idx="3">
          <a:scrgbClr r="0" g="0" b="0"/>
        </a:fillRef>
        <a:effectRef idx="3">
          <a:scrgbClr r="0" g="0" b="0"/>
        </a:effectRef>
        <a:fontRef idx="minor">
          <a:schemeClr val="lt1"/>
        </a:fontRef>
      </dsp:style>
    </dsp:sp>
    <dsp:sp modelId="{A46BF5D2-61DF-4BBA-A5DA-CE5FBFCEDB6E}">
      <dsp:nvSpPr>
        <dsp:cNvPr id="0" name=""/>
        <dsp:cNvSpPr/>
      </dsp:nvSpPr>
      <dsp:spPr>
        <a:xfrm>
          <a:off x="1093337" y="1188111"/>
          <a:ext cx="850421" cy="8504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a:latin typeface="Rockwell (Body)"/>
              <a:ea typeface="+mn-ea"/>
              <a:cs typeface="+mn-cs"/>
            </a:rPr>
            <a:t>Channel</a:t>
          </a:r>
          <a:endParaRPr lang="en-US" sz="1600" kern="1200" dirty="0">
            <a:latin typeface="Rockwell (Body)"/>
            <a:ea typeface="+mn-ea"/>
            <a:cs typeface="+mn-cs"/>
          </a:endParaRPr>
        </a:p>
      </dsp:txBody>
      <dsp:txXfrm>
        <a:off x="1093337" y="1188111"/>
        <a:ext cx="850421" cy="850421"/>
      </dsp:txXfrm>
    </dsp:sp>
    <dsp:sp modelId="{B5BDB63E-094D-4B1D-9622-A457C3C4CCD2}">
      <dsp:nvSpPr>
        <dsp:cNvPr id="0" name=""/>
        <dsp:cNvSpPr/>
      </dsp:nvSpPr>
      <dsp:spPr>
        <a:xfrm>
          <a:off x="1172221" y="81982"/>
          <a:ext cx="4738540" cy="4738540"/>
        </a:xfrm>
        <a:prstGeom prst="circularArrow">
          <a:avLst>
            <a:gd name="adj1" fmla="val 3500"/>
            <a:gd name="adj2" fmla="val 217003"/>
            <a:gd name="adj3" fmla="val 13869125"/>
            <a:gd name="adj4" fmla="val 12913873"/>
            <a:gd name="adj5" fmla="val 4083"/>
          </a:avLst>
        </a:prstGeom>
        <a:gradFill rotWithShape="0">
          <a:gsLst>
            <a:gs pos="0">
              <a:schemeClr val="accent1">
                <a:hueOff val="0"/>
                <a:satOff val="0"/>
                <a:lumOff val="0"/>
                <a:alphaOff val="0"/>
                <a:tint val="96000"/>
                <a:satMod val="100000"/>
                <a:lumMod val="104000"/>
              </a:schemeClr>
            </a:gs>
            <a:gs pos="78000">
              <a:schemeClr val="accent1">
                <a:hueOff val="0"/>
                <a:satOff val="0"/>
                <a:lumOff val="0"/>
                <a:alphaOff val="0"/>
                <a:shade val="100000"/>
                <a:satMod val="110000"/>
                <a:lumMod val="100000"/>
              </a:schemeClr>
            </a:gs>
          </a:gsLst>
          <a:lin ang="5400000" scaled="0"/>
        </a:gradFill>
        <a:ln>
          <a:noFill/>
        </a:ln>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dsp:spPr>
      <dsp:style>
        <a:lnRef idx="0">
          <a:scrgbClr r="0" g="0" b="0"/>
        </a:lnRef>
        <a:fillRef idx="3">
          <a:scrgbClr r="0" g="0" b="0"/>
        </a:fillRef>
        <a:effectRef idx="3">
          <a:scrgbClr r="0" g="0" b="0"/>
        </a:effectRef>
        <a:fontRef idx="minor">
          <a:schemeClr val="lt1"/>
        </a:fontRef>
      </dsp:style>
    </dsp:sp>
    <dsp:sp modelId="{A4DAF984-002A-4173-9E78-E7CBF0053849}">
      <dsp:nvSpPr>
        <dsp:cNvPr id="0" name=""/>
        <dsp:cNvSpPr/>
      </dsp:nvSpPr>
      <dsp:spPr>
        <a:xfrm>
          <a:off x="2278350" y="3098"/>
          <a:ext cx="850421" cy="8504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latin typeface="Rockwell (Body)"/>
            </a:rPr>
            <a:t>Sender</a:t>
          </a:r>
        </a:p>
      </dsp:txBody>
      <dsp:txXfrm>
        <a:off x="2278350" y="3098"/>
        <a:ext cx="850421" cy="850421"/>
      </dsp:txXfrm>
    </dsp:sp>
    <dsp:sp modelId="{18DBF57C-8F6D-419E-A897-03B54DCA6C72}">
      <dsp:nvSpPr>
        <dsp:cNvPr id="0" name=""/>
        <dsp:cNvSpPr/>
      </dsp:nvSpPr>
      <dsp:spPr>
        <a:xfrm>
          <a:off x="1172221" y="81982"/>
          <a:ext cx="4738540" cy="4738540"/>
        </a:xfrm>
        <a:prstGeom prst="circularArrow">
          <a:avLst>
            <a:gd name="adj1" fmla="val 3500"/>
            <a:gd name="adj2" fmla="val 217003"/>
            <a:gd name="adj3" fmla="val 16238234"/>
            <a:gd name="adj4" fmla="val 15548121"/>
            <a:gd name="adj5" fmla="val 4083"/>
          </a:avLst>
        </a:prstGeom>
        <a:gradFill rotWithShape="0">
          <a:gsLst>
            <a:gs pos="0">
              <a:schemeClr val="accent1">
                <a:hueOff val="0"/>
                <a:satOff val="0"/>
                <a:lumOff val="0"/>
                <a:alphaOff val="0"/>
                <a:tint val="96000"/>
                <a:satMod val="100000"/>
                <a:lumMod val="104000"/>
              </a:schemeClr>
            </a:gs>
            <a:gs pos="78000">
              <a:schemeClr val="accent1">
                <a:hueOff val="0"/>
                <a:satOff val="0"/>
                <a:lumOff val="0"/>
                <a:alphaOff val="0"/>
                <a:shade val="100000"/>
                <a:satMod val="110000"/>
                <a:lumMod val="100000"/>
              </a:schemeClr>
            </a:gs>
          </a:gsLst>
          <a:lin ang="5400000" scaled="0"/>
        </a:gradFill>
        <a:ln>
          <a:noFill/>
        </a:ln>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dsp:spPr>
      <dsp:style>
        <a:lnRef idx="0">
          <a:scrgbClr r="0" g="0" b="0"/>
        </a:lnRef>
        <a:fillRef idx="3">
          <a:scrgbClr r="0" g="0" b="0"/>
        </a:fillRef>
        <a:effectRef idx="3">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8" name="Picture 7"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76969C88-B244-455D-A017-012B25B1ACDD}" type="datetimeFigureOut">
              <a:rPr lang="en-US" smtClean="0"/>
              <a:t>6/15/2023</a:t>
            </a:fld>
            <a:endParaRPr lang="en-US"/>
          </a:p>
        </p:txBody>
      </p:sp>
      <p:sp>
        <p:nvSpPr>
          <p:cNvPr id="5" name="Footer Placeholder 4"/>
          <p:cNvSpPr>
            <a:spLocks noGrp="1"/>
          </p:cNvSpPr>
          <p:nvPr>
            <p:ph type="ftr" sz="quarter" idx="11"/>
          </p:nvPr>
        </p:nvSpPr>
        <p:spPr>
          <a:xfrm>
            <a:off x="1371600" y="4323845"/>
            <a:ext cx="6400800" cy="365125"/>
          </a:xfrm>
        </p:spPr>
        <p:txBody>
          <a:bodyPr/>
          <a:lstStyle/>
          <a:p>
            <a:endParaRPr lang="en-US"/>
          </a:p>
        </p:txBody>
      </p:sp>
      <p:sp>
        <p:nvSpPr>
          <p:cNvPr id="6" name="Slide Number Placeholder 5"/>
          <p:cNvSpPr>
            <a:spLocks noGrp="1"/>
          </p:cNvSpPr>
          <p:nvPr>
            <p:ph type="sldNum" sz="quarter" idx="12"/>
          </p:nvPr>
        </p:nvSpPr>
        <p:spPr>
          <a:xfrm>
            <a:off x="8077200" y="1430866"/>
            <a:ext cx="2743200" cy="365125"/>
          </a:xfrm>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29810124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6969C88-B244-455D-A017-012B25B1ACDD}" type="datetimeFigureOut">
              <a:rPr lang="en-US" smtClean="0"/>
              <a:pPr/>
              <a:t>6/15/2023</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07CE569E-9B7C-4CB9-AB80-C0841F922CFF}" type="slidenum">
              <a:rPr lang="en-US" smtClean="0"/>
              <a:pPr/>
              <a:t>‹#›</a:t>
            </a:fld>
            <a:endParaRPr lang="en-US"/>
          </a:p>
        </p:txBody>
      </p:sp>
    </p:spTree>
    <p:extLst>
      <p:ext uri="{BB962C8B-B14F-4D97-AF65-F5344CB8AC3E}">
        <p14:creationId xmlns:p14="http://schemas.microsoft.com/office/powerpoint/2010/main" val="12887978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9" name="Picture 8"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76969C88-B244-455D-A017-012B25B1ACDD}" type="datetimeFigureOut">
              <a:rPr lang="en-US" smtClean="0"/>
              <a:pPr/>
              <a:t>6/15/2023</a:t>
            </a:fld>
            <a:endParaRPr lang="en-US"/>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07CE569E-9B7C-4CB9-AB80-C0841F922CFF}" type="slidenum">
              <a:rPr lang="en-US" smtClean="0"/>
              <a:pPr/>
              <a:t>‹#›</a:t>
            </a:fld>
            <a:endParaRPr lang="en-US"/>
          </a:p>
        </p:txBody>
      </p:sp>
    </p:spTree>
    <p:extLst>
      <p:ext uri="{BB962C8B-B14F-4D97-AF65-F5344CB8AC3E}">
        <p14:creationId xmlns:p14="http://schemas.microsoft.com/office/powerpoint/2010/main" val="99189398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1" name="Picture 10"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76969C88-B244-455D-A017-012B25B1ACDD}" type="datetimeFigureOut">
              <a:rPr lang="en-US" smtClean="0"/>
              <a:pPr/>
              <a:t>6/15/2023</a:t>
            </a:fld>
            <a:endParaRPr lang="en-US"/>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07CE569E-9B7C-4CB9-AB80-C0841F922CFF}" type="slidenum">
              <a:rPr lang="en-US" smtClean="0"/>
              <a:pPr/>
              <a:t>‹#›</a:t>
            </a:fld>
            <a:endParaRPr lang="en-US"/>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807579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8" name="Picture 7"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76969C88-B244-455D-A017-012B25B1ACDD}" type="datetimeFigureOut">
              <a:rPr lang="en-US" smtClean="0"/>
              <a:pPr/>
              <a:t>6/15/2023</a:t>
            </a:fld>
            <a:endParaRPr lang="en-US"/>
          </a:p>
        </p:txBody>
      </p:sp>
      <p:sp>
        <p:nvSpPr>
          <p:cNvPr id="6" name="Footer Placeholder 5"/>
          <p:cNvSpPr>
            <a:spLocks noGrp="1"/>
          </p:cNvSpPr>
          <p:nvPr>
            <p:ph type="ftr" sz="quarter" idx="11"/>
          </p:nvPr>
        </p:nvSpPr>
        <p:spPr>
          <a:xfrm>
            <a:off x="685800" y="378883"/>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07CE569E-9B7C-4CB9-AB80-C0841F922CFF}" type="slidenum">
              <a:rPr lang="en-US" smtClean="0"/>
              <a:pPr/>
              <a:t>‹#›</a:t>
            </a:fld>
            <a:endParaRPr lang="en-US"/>
          </a:p>
        </p:txBody>
      </p:sp>
    </p:spTree>
    <p:extLst>
      <p:ext uri="{BB962C8B-B14F-4D97-AF65-F5344CB8AC3E}">
        <p14:creationId xmlns:p14="http://schemas.microsoft.com/office/powerpoint/2010/main" val="169577819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76969C88-B244-455D-A017-012B25B1ACDD}" type="datetimeFigureOut">
              <a:rPr lang="en-US" smtClean="0"/>
              <a:pPr/>
              <a:t>6/15/2023</a:t>
            </a:fld>
            <a:endParaRPr lang="en-US"/>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07CE569E-9B7C-4CB9-AB80-C0841F922CFF}" type="slidenum">
              <a:rPr lang="en-US" smtClean="0"/>
              <a:pPr/>
              <a:t>‹#›</a:t>
            </a:fld>
            <a:endParaRPr lang="en-US"/>
          </a:p>
        </p:txBody>
      </p:sp>
    </p:spTree>
    <p:extLst>
      <p:ext uri="{BB962C8B-B14F-4D97-AF65-F5344CB8AC3E}">
        <p14:creationId xmlns:p14="http://schemas.microsoft.com/office/powerpoint/2010/main" val="233706259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76969C88-B244-455D-A017-012B25B1ACDD}" type="datetimeFigureOut">
              <a:rPr lang="en-US" smtClean="0"/>
              <a:pPr/>
              <a:t>6/15/2023</a:t>
            </a:fld>
            <a:endParaRPr lang="en-US"/>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07CE569E-9B7C-4CB9-AB80-C0841F922CFF}" type="slidenum">
              <a:rPr lang="en-US" smtClean="0"/>
              <a:pPr/>
              <a:t>‹#›</a:t>
            </a:fld>
            <a:endParaRPr lang="en-US"/>
          </a:p>
        </p:txBody>
      </p:sp>
    </p:spTree>
    <p:extLst>
      <p:ext uri="{BB962C8B-B14F-4D97-AF65-F5344CB8AC3E}">
        <p14:creationId xmlns:p14="http://schemas.microsoft.com/office/powerpoint/2010/main" val="284034439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6969C88-B244-455D-A017-012B25B1ACDD}" type="datetimeFigureOut">
              <a:rPr lang="en-US" smtClean="0"/>
              <a:t>6/15/2023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293102288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9" name="Picture 8"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76969C88-B244-455D-A017-012B25B1ACDD}" type="datetimeFigureOut">
              <a:rPr lang="en-US" smtClean="0"/>
              <a:t>6/15/2023</a:t>
            </a:fld>
            <a:endParaRPr lang="en-US"/>
          </a:p>
        </p:txBody>
      </p:sp>
      <p:sp>
        <p:nvSpPr>
          <p:cNvPr id="5" name="Footer Placeholder 4"/>
          <p:cNvSpPr>
            <a:spLocks noGrp="1"/>
          </p:cNvSpPr>
          <p:nvPr>
            <p:ph type="ftr" sz="quarter" idx="11"/>
          </p:nvPr>
        </p:nvSpPr>
        <p:spPr>
          <a:xfrm>
            <a:off x="685800" y="381000"/>
            <a:ext cx="6991492" cy="365125"/>
          </a:xfrm>
        </p:spPr>
        <p:txBody>
          <a:bodyPr/>
          <a:lstStyle/>
          <a:p>
            <a:endParaRPr lang="en-US"/>
          </a:p>
        </p:txBody>
      </p:sp>
      <p:sp>
        <p:nvSpPr>
          <p:cNvPr id="6" name="Slide Number Placeholder 5"/>
          <p:cNvSpPr>
            <a:spLocks noGrp="1"/>
          </p:cNvSpPr>
          <p:nvPr>
            <p:ph type="sldNum" sz="quarter" idx="12"/>
          </p:nvPr>
        </p:nvSpPr>
        <p:spPr>
          <a:xfrm>
            <a:off x="10862452" y="381000"/>
            <a:ext cx="643748" cy="365125"/>
          </a:xfrm>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22764199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6969C88-B244-455D-A017-012B25B1ACDD}" type="datetimeFigureOut">
              <a:rPr lang="en-US" smtClean="0"/>
              <a:t>6/15/2023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716389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8" name="Picture 7"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76969C88-B244-455D-A017-012B25B1ACDD}" type="datetimeFigureOut">
              <a:rPr lang="en-US" smtClean="0"/>
              <a:t>6/15/2023</a:t>
            </a:fld>
            <a:endParaRPr lang="en-US"/>
          </a:p>
        </p:txBody>
      </p:sp>
      <p:sp>
        <p:nvSpPr>
          <p:cNvPr id="5" name="Footer Placeholder 4"/>
          <p:cNvSpPr>
            <a:spLocks noGrp="1"/>
          </p:cNvSpPr>
          <p:nvPr>
            <p:ph type="ftr" sz="quarter" idx="11"/>
          </p:nvPr>
        </p:nvSpPr>
        <p:spPr>
          <a:xfrm>
            <a:off x="685800" y="381001"/>
            <a:ext cx="6991492" cy="364065"/>
          </a:xfrm>
        </p:spPr>
        <p:txBody>
          <a:bodyPr/>
          <a:lstStyle/>
          <a:p>
            <a:endParaRPr lang="en-US"/>
          </a:p>
        </p:txBody>
      </p:sp>
      <p:sp>
        <p:nvSpPr>
          <p:cNvPr id="6" name="Slide Number Placeholder 5"/>
          <p:cNvSpPr>
            <a:spLocks noGrp="1"/>
          </p:cNvSpPr>
          <p:nvPr>
            <p:ph type="sldNum" sz="quarter" idx="12"/>
          </p:nvPr>
        </p:nvSpPr>
        <p:spPr>
          <a:xfrm>
            <a:off x="10862452" y="381000"/>
            <a:ext cx="643748" cy="365125"/>
          </a:xfrm>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33492334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6969C88-B244-455D-A017-012B25B1ACDD}" type="datetimeFigureOut">
              <a:rPr lang="en-US" smtClean="0"/>
              <a:t>6/15/2023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33273158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6969C88-B244-455D-A017-012B25B1ACDD}" type="datetimeFigureOut">
              <a:rPr lang="en-US" smtClean="0"/>
              <a:t>6/15/2023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24515223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6969C88-B244-455D-A017-012B25B1ACDD}" type="datetimeFigureOut">
              <a:rPr lang="en-US" smtClean="0"/>
              <a:t>6/15/2023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33659667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6969C88-B244-455D-A017-012B25B1ACDD}" type="datetimeFigureOut">
              <a:rPr lang="en-US" smtClean="0"/>
              <a:t>6/15/2023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38418370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6969C88-B244-455D-A017-012B25B1ACDD}" type="datetimeFigureOut">
              <a:rPr lang="en-US" smtClean="0"/>
              <a:t>6/15/2023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17867988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6969C88-B244-455D-A017-012B25B1ACDD}" type="datetimeFigureOut">
              <a:rPr lang="en-US" smtClean="0"/>
              <a:t>6/15/2023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9284805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8" name="Picture 7" descr="C3-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76969C88-B244-455D-A017-012B25B1ACDD}" type="datetimeFigureOut">
              <a:rPr lang="en-US" smtClean="0"/>
              <a:pPr/>
              <a:t>6/15/2023</a:t>
            </a:fld>
            <a:endParaRPr lang="en-US"/>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07CE569E-9B7C-4CB9-AB80-C0841F922CFF}" type="slidenum">
              <a:rPr lang="en-US" smtClean="0"/>
              <a:pPr/>
              <a:t>‹#›</a:t>
            </a:fld>
            <a:endParaRPr lang="en-US"/>
          </a:p>
        </p:txBody>
      </p:sp>
    </p:spTree>
    <p:extLst>
      <p:ext uri="{BB962C8B-B14F-4D97-AF65-F5344CB8AC3E}">
        <p14:creationId xmlns:p14="http://schemas.microsoft.com/office/powerpoint/2010/main" val="2360546568"/>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 id="2147483910" r:id="rId13"/>
    <p:sldLayoutId id="2147483911" r:id="rId14"/>
    <p:sldLayoutId id="2147483912" r:id="rId15"/>
    <p:sldLayoutId id="2147483913" r:id="rId16"/>
    <p:sldLayoutId id="2147483914" r:id="rId17"/>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6.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5930363-817F-4D02-B472-51F161A1E183}"/>
              </a:ext>
            </a:extLst>
          </p:cNvPr>
          <p:cNvPicPr>
            <a:picLocks noChangeAspect="1"/>
          </p:cNvPicPr>
          <p:nvPr/>
        </p:nvPicPr>
        <p:blipFill rotWithShape="1">
          <a:blip r:embed="rId2"/>
          <a:srcRect l="8762" r="15272" b="2"/>
          <a:stretch/>
        </p:blipFill>
        <p:spPr>
          <a:xfrm>
            <a:off x="6858002" y="2183110"/>
            <a:ext cx="5333997" cy="4686761"/>
          </a:xfrm>
          <a:custGeom>
            <a:avLst/>
            <a:gdLst/>
            <a:ahLst/>
            <a:cxnLst/>
            <a:rect l="l" t="t" r="r" b="b"/>
            <a:pathLst>
              <a:path w="7100454" h="6238874">
                <a:moveTo>
                  <a:pt x="5221938" y="783"/>
                </a:moveTo>
                <a:cubicBezTo>
                  <a:pt x="5784158" y="15914"/>
                  <a:pt x="6301398" y="253541"/>
                  <a:pt x="6756828" y="979302"/>
                </a:cubicBezTo>
                <a:cubicBezTo>
                  <a:pt x="6870382" y="1160214"/>
                  <a:pt x="6969391" y="1352970"/>
                  <a:pt x="7057114" y="1554417"/>
                </a:cubicBezTo>
                <a:lnTo>
                  <a:pt x="7100454" y="1659685"/>
                </a:lnTo>
                <a:lnTo>
                  <a:pt x="7100454" y="6238874"/>
                </a:lnTo>
                <a:lnTo>
                  <a:pt x="0" y="6238874"/>
                </a:lnTo>
                <a:lnTo>
                  <a:pt x="14064" y="6003370"/>
                </a:lnTo>
                <a:cubicBezTo>
                  <a:pt x="69537" y="5262783"/>
                  <a:pt x="191580" y="4496548"/>
                  <a:pt x="334789" y="3724830"/>
                </a:cubicBezTo>
                <a:cubicBezTo>
                  <a:pt x="778352" y="1333290"/>
                  <a:pt x="2184944" y="696602"/>
                  <a:pt x="3836378" y="244282"/>
                </a:cubicBezTo>
                <a:cubicBezTo>
                  <a:pt x="4320163" y="111842"/>
                  <a:pt x="4784656" y="-10986"/>
                  <a:pt x="5221938" y="783"/>
                </a:cubicBezTo>
                <a:close/>
              </a:path>
            </a:pathLst>
          </a:custGeom>
        </p:spPr>
      </p:pic>
      <p:sp>
        <p:nvSpPr>
          <p:cNvPr id="2" name="Title 1">
            <a:extLst>
              <a:ext uri="{FF2B5EF4-FFF2-40B4-BE49-F238E27FC236}">
                <a16:creationId xmlns:a16="http://schemas.microsoft.com/office/drawing/2014/main" id="{19AF4770-CD98-4A01-9746-FD93812DAB85}"/>
              </a:ext>
            </a:extLst>
          </p:cNvPr>
          <p:cNvSpPr>
            <a:spLocks noGrp="1"/>
          </p:cNvSpPr>
          <p:nvPr>
            <p:ph type="ctrTitle"/>
          </p:nvPr>
        </p:nvSpPr>
        <p:spPr>
          <a:xfrm>
            <a:off x="235225" y="1641336"/>
            <a:ext cx="8938591" cy="762001"/>
          </a:xfrm>
        </p:spPr>
        <p:txBody>
          <a:bodyPr>
            <a:noAutofit/>
          </a:bodyPr>
          <a:lstStyle/>
          <a:p>
            <a:pPr algn="ctr"/>
            <a:r>
              <a:rPr lang="en-US" dirty="0">
                <a:solidFill>
                  <a:schemeClr val="accent1"/>
                </a:solidFill>
                <a:latin typeface="Rockwell Condensed" panose="02060603050405020104" pitchFamily="18" charset="0"/>
              </a:rPr>
              <a:t>Types/ways of communication</a:t>
            </a:r>
          </a:p>
        </p:txBody>
      </p:sp>
      <p:sp>
        <p:nvSpPr>
          <p:cNvPr id="3" name="Subtitle 2">
            <a:extLst>
              <a:ext uri="{FF2B5EF4-FFF2-40B4-BE49-F238E27FC236}">
                <a16:creationId xmlns:a16="http://schemas.microsoft.com/office/drawing/2014/main" id="{FBA350C8-1456-4959-BC9D-AACCB6A1FA54}"/>
              </a:ext>
            </a:extLst>
          </p:cNvPr>
          <p:cNvSpPr>
            <a:spLocks noGrp="1"/>
          </p:cNvSpPr>
          <p:nvPr>
            <p:ph type="subTitle" idx="1"/>
          </p:nvPr>
        </p:nvSpPr>
        <p:spPr>
          <a:xfrm>
            <a:off x="1403013" y="2382963"/>
            <a:ext cx="6033374" cy="2813326"/>
          </a:xfrm>
        </p:spPr>
        <p:txBody>
          <a:bodyPr>
            <a:normAutofit/>
          </a:bodyPr>
          <a:lstStyle/>
          <a:p>
            <a:r>
              <a:rPr lang="en-US" sz="2800" dirty="0">
                <a:latin typeface="Rockwell (Body)"/>
              </a:rPr>
              <a:t>Student’s Group 	: AB.RAFEH_104 </a:t>
            </a:r>
          </a:p>
          <a:p>
            <a:r>
              <a:rPr lang="en-US" sz="2800" dirty="0">
                <a:latin typeface="Rockwell (Body)"/>
              </a:rPr>
              <a:t>Section		: CS II - C</a:t>
            </a:r>
          </a:p>
          <a:p>
            <a:r>
              <a:rPr lang="en-US" sz="2800" dirty="0">
                <a:latin typeface="Rockwell (Body)"/>
              </a:rPr>
              <a:t>Course		: ENG201 – Communication Skills</a:t>
            </a:r>
          </a:p>
          <a:p>
            <a:r>
              <a:rPr lang="en-US" sz="2800" dirty="0">
                <a:latin typeface="Rockwell (Body)"/>
              </a:rPr>
              <a:t>Course Instructor : </a:t>
            </a:r>
          </a:p>
          <a:p>
            <a:pPr algn="l"/>
            <a:endParaRPr lang="en-US" sz="2800" dirty="0">
              <a:latin typeface="Rockwell (Body)"/>
            </a:endParaRPr>
          </a:p>
        </p:txBody>
      </p:sp>
    </p:spTree>
    <p:extLst>
      <p:ext uri="{BB962C8B-B14F-4D97-AF65-F5344CB8AC3E}">
        <p14:creationId xmlns:p14="http://schemas.microsoft.com/office/powerpoint/2010/main" val="16832382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AC12954-44B7-49A3-B6D0-E8576C224291}"/>
              </a:ext>
            </a:extLst>
          </p:cNvPr>
          <p:cNvSpPr>
            <a:spLocks noGrp="1"/>
          </p:cNvSpPr>
          <p:nvPr>
            <p:ph type="title"/>
          </p:nvPr>
        </p:nvSpPr>
        <p:spPr>
          <a:xfrm>
            <a:off x="978665" y="1273351"/>
            <a:ext cx="4893325" cy="822056"/>
          </a:xfrm>
        </p:spPr>
        <p:txBody>
          <a:bodyPr/>
          <a:lstStyle/>
          <a:p>
            <a:pPr algn="l"/>
            <a:r>
              <a:rPr lang="en-US" dirty="0">
                <a:solidFill>
                  <a:schemeClr val="accent1"/>
                </a:solidFill>
                <a:latin typeface="Rockwell Condensed" panose="02060603050405020104" pitchFamily="18" charset="0"/>
              </a:rPr>
              <a:t>types of communication</a:t>
            </a:r>
            <a:endParaRPr lang="en-US" dirty="0"/>
          </a:p>
        </p:txBody>
      </p:sp>
      <p:sp>
        <p:nvSpPr>
          <p:cNvPr id="5" name="Content Placeholder 2">
            <a:extLst>
              <a:ext uri="{FF2B5EF4-FFF2-40B4-BE49-F238E27FC236}">
                <a16:creationId xmlns:a16="http://schemas.microsoft.com/office/drawing/2014/main" id="{5C776BA5-011E-42BB-AE6E-0AB59FA41D6F}"/>
              </a:ext>
            </a:extLst>
          </p:cNvPr>
          <p:cNvSpPr>
            <a:spLocks noGrp="1"/>
          </p:cNvSpPr>
          <p:nvPr>
            <p:ph idx="1"/>
          </p:nvPr>
        </p:nvSpPr>
        <p:spPr>
          <a:xfrm>
            <a:off x="685800" y="2095407"/>
            <a:ext cx="7455666" cy="4762593"/>
          </a:xfrm>
        </p:spPr>
        <p:txBody>
          <a:bodyPr>
            <a:normAutofit/>
          </a:bodyPr>
          <a:lstStyle/>
          <a:p>
            <a:pPr marL="457200" indent="-457200">
              <a:buFont typeface="+mj-lt"/>
              <a:buAutoNum type="arabicPeriod" startAt="4"/>
            </a:pPr>
            <a:r>
              <a:rPr lang="en-US" b="1" u="sng" dirty="0">
                <a:solidFill>
                  <a:schemeClr val="accent1"/>
                </a:solidFill>
                <a:latin typeface="Rockwell (Body)"/>
              </a:rPr>
              <a:t>Formal Communication:</a:t>
            </a:r>
          </a:p>
          <a:p>
            <a:pPr marL="914400" algn="just">
              <a:buFont typeface="Courier New" panose="02070309020205020404" pitchFamily="49" charset="0"/>
              <a:buChar char="o"/>
            </a:pPr>
            <a:r>
              <a:rPr lang="en-US" sz="2600" dirty="0">
                <a:latin typeface="Rockwell (Body)"/>
              </a:rPr>
              <a:t>Formal communication is communication structured on the basis of hierarchy, authority &amp; accountability.</a:t>
            </a:r>
          </a:p>
          <a:p>
            <a:pPr marL="914400" algn="just">
              <a:buFont typeface="Courier New" panose="02070309020205020404" pitchFamily="49" charset="0"/>
              <a:buChar char="o"/>
            </a:pPr>
            <a:r>
              <a:rPr lang="en-US" sz="2600" dirty="0">
                <a:latin typeface="Rockwell (Body)"/>
              </a:rPr>
              <a:t>When you want to finalize policy and want to decide a course to adopt, then formal communication is more effective.</a:t>
            </a:r>
          </a:p>
          <a:p>
            <a:pPr marL="914400" algn="just">
              <a:buFont typeface="Courier New" panose="02070309020205020404" pitchFamily="49" charset="0"/>
              <a:buChar char="o"/>
            </a:pPr>
            <a:r>
              <a:rPr lang="en-US" sz="2600" dirty="0">
                <a:latin typeface="Rockwell (Body)"/>
              </a:rPr>
              <a:t>Any promises or any official plans need to be formally documented so that they can be referred to later.</a:t>
            </a:r>
          </a:p>
        </p:txBody>
      </p:sp>
      <p:pic>
        <p:nvPicPr>
          <p:cNvPr id="3" name="Picture 2">
            <a:extLst>
              <a:ext uri="{FF2B5EF4-FFF2-40B4-BE49-F238E27FC236}">
                <a16:creationId xmlns:a16="http://schemas.microsoft.com/office/drawing/2014/main" id="{6B3B88A4-31BF-4321-8742-0283C6C13CA9}"/>
              </a:ext>
            </a:extLst>
          </p:cNvPr>
          <p:cNvPicPr>
            <a:picLocks noChangeAspect="1"/>
          </p:cNvPicPr>
          <p:nvPr/>
        </p:nvPicPr>
        <p:blipFill>
          <a:blip r:embed="rId2"/>
          <a:stretch>
            <a:fillRect/>
          </a:stretch>
        </p:blipFill>
        <p:spPr>
          <a:xfrm>
            <a:off x="8258062" y="2229263"/>
            <a:ext cx="3851157" cy="2399475"/>
          </a:xfrm>
          <a:prstGeom prst="rect">
            <a:avLst/>
          </a:prstGeom>
        </p:spPr>
      </p:pic>
    </p:spTree>
    <p:extLst>
      <p:ext uri="{BB962C8B-B14F-4D97-AF65-F5344CB8AC3E}">
        <p14:creationId xmlns:p14="http://schemas.microsoft.com/office/powerpoint/2010/main" val="5632040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43B3ED4-A648-4D5D-A1F4-4967EFABA18C}"/>
              </a:ext>
            </a:extLst>
          </p:cNvPr>
          <p:cNvSpPr>
            <a:spLocks noGrp="1"/>
          </p:cNvSpPr>
          <p:nvPr>
            <p:ph type="title"/>
          </p:nvPr>
        </p:nvSpPr>
        <p:spPr>
          <a:xfrm>
            <a:off x="978665" y="1273351"/>
            <a:ext cx="4893325" cy="822056"/>
          </a:xfrm>
        </p:spPr>
        <p:txBody>
          <a:bodyPr/>
          <a:lstStyle/>
          <a:p>
            <a:pPr algn="l"/>
            <a:r>
              <a:rPr lang="en-US" dirty="0">
                <a:solidFill>
                  <a:schemeClr val="accent1"/>
                </a:solidFill>
                <a:latin typeface="Rockwell Condensed" panose="02060603050405020104" pitchFamily="18" charset="0"/>
              </a:rPr>
              <a:t>types of communication</a:t>
            </a:r>
            <a:endParaRPr lang="en-US" dirty="0"/>
          </a:p>
        </p:txBody>
      </p:sp>
      <p:sp>
        <p:nvSpPr>
          <p:cNvPr id="5" name="Content Placeholder 2">
            <a:extLst>
              <a:ext uri="{FF2B5EF4-FFF2-40B4-BE49-F238E27FC236}">
                <a16:creationId xmlns:a16="http://schemas.microsoft.com/office/drawing/2014/main" id="{04E7BC59-82EB-45C6-86D6-0766873E91A6}"/>
              </a:ext>
            </a:extLst>
          </p:cNvPr>
          <p:cNvSpPr>
            <a:spLocks noGrp="1"/>
          </p:cNvSpPr>
          <p:nvPr>
            <p:ph idx="1"/>
          </p:nvPr>
        </p:nvSpPr>
        <p:spPr>
          <a:xfrm>
            <a:off x="685799" y="2095407"/>
            <a:ext cx="7356514" cy="4762593"/>
          </a:xfrm>
        </p:spPr>
        <p:txBody>
          <a:bodyPr>
            <a:normAutofit lnSpcReduction="10000"/>
          </a:bodyPr>
          <a:lstStyle/>
          <a:p>
            <a:pPr marL="457200" indent="-457200">
              <a:buFont typeface="+mj-lt"/>
              <a:buAutoNum type="arabicPeriod" startAt="4"/>
            </a:pPr>
            <a:r>
              <a:rPr lang="en-US" b="1" u="sng" dirty="0">
                <a:solidFill>
                  <a:schemeClr val="accent1"/>
                </a:solidFill>
                <a:latin typeface="Rockwell (Body)"/>
              </a:rPr>
              <a:t>Informal Communication:</a:t>
            </a:r>
          </a:p>
          <a:p>
            <a:pPr marL="914400" algn="just">
              <a:buFont typeface="Courier New" panose="02070309020205020404" pitchFamily="49" charset="0"/>
              <a:buChar char="o"/>
            </a:pPr>
            <a:r>
              <a:rPr lang="en-US" sz="2600" dirty="0">
                <a:latin typeface="Rockwell (Body)"/>
              </a:rPr>
              <a:t>Informal communication is relatively less structured &amp; spontaneous communication arising out of day to day routine &amp; meetings among people.</a:t>
            </a:r>
          </a:p>
          <a:p>
            <a:pPr marL="914400" algn="just">
              <a:buFont typeface="Courier New" panose="02070309020205020404" pitchFamily="49" charset="0"/>
              <a:buChar char="o"/>
            </a:pPr>
            <a:r>
              <a:rPr lang="en-US" sz="2600" dirty="0">
                <a:latin typeface="Rockwell (Body)"/>
              </a:rPr>
              <a:t>Informal communication helps the “Open door policy” and makes people more confident and forthcoming with their ideas and creativity.</a:t>
            </a:r>
          </a:p>
          <a:p>
            <a:pPr marL="914400" algn="just">
              <a:buFont typeface="Courier New" panose="02070309020205020404" pitchFamily="49" charset="0"/>
              <a:buChar char="o"/>
            </a:pPr>
            <a:r>
              <a:rPr lang="en-US" sz="2600" dirty="0">
                <a:latin typeface="Rockwell (Body)"/>
              </a:rPr>
              <a:t>Informal communication does not incite fear into people’s mind.</a:t>
            </a:r>
          </a:p>
          <a:p>
            <a:pPr marL="914400" algn="just">
              <a:buFont typeface="Courier New" panose="02070309020205020404" pitchFamily="49" charset="0"/>
              <a:buChar char="o"/>
            </a:pPr>
            <a:r>
              <a:rPr lang="en-US" sz="2600" dirty="0">
                <a:latin typeface="Rockwell (Body)"/>
              </a:rPr>
              <a:t>Informal talks encourage people to share their problems.</a:t>
            </a:r>
          </a:p>
          <a:p>
            <a:pPr marL="685800" indent="0" algn="just">
              <a:buNone/>
            </a:pPr>
            <a:endParaRPr lang="en-US" sz="2600" dirty="0">
              <a:latin typeface="Rockwell (Body)"/>
            </a:endParaRPr>
          </a:p>
        </p:txBody>
      </p:sp>
      <p:pic>
        <p:nvPicPr>
          <p:cNvPr id="8" name="Picture 7">
            <a:extLst>
              <a:ext uri="{FF2B5EF4-FFF2-40B4-BE49-F238E27FC236}">
                <a16:creationId xmlns:a16="http://schemas.microsoft.com/office/drawing/2014/main" id="{AF0CD3B4-1771-462C-A1EA-F3150B4F17CE}"/>
              </a:ext>
            </a:extLst>
          </p:cNvPr>
          <p:cNvPicPr>
            <a:picLocks noChangeAspect="1"/>
          </p:cNvPicPr>
          <p:nvPr/>
        </p:nvPicPr>
        <p:blipFill>
          <a:blip r:embed="rId2"/>
          <a:stretch>
            <a:fillRect/>
          </a:stretch>
        </p:blipFill>
        <p:spPr>
          <a:xfrm>
            <a:off x="8184613" y="2087481"/>
            <a:ext cx="3896474" cy="2683039"/>
          </a:xfrm>
          <a:prstGeom prst="rect">
            <a:avLst/>
          </a:prstGeom>
        </p:spPr>
      </p:pic>
    </p:spTree>
    <p:extLst>
      <p:ext uri="{BB962C8B-B14F-4D97-AF65-F5344CB8AC3E}">
        <p14:creationId xmlns:p14="http://schemas.microsoft.com/office/powerpoint/2010/main" val="1019241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E5A455B-5A2D-464C-B85E-221AAAE7D8FD}"/>
              </a:ext>
            </a:extLst>
          </p:cNvPr>
          <p:cNvSpPr>
            <a:spLocks noGrp="1"/>
          </p:cNvSpPr>
          <p:nvPr>
            <p:ph type="title"/>
          </p:nvPr>
        </p:nvSpPr>
        <p:spPr>
          <a:xfrm>
            <a:off x="978665" y="1273351"/>
            <a:ext cx="4893325" cy="822056"/>
          </a:xfrm>
        </p:spPr>
        <p:txBody>
          <a:bodyPr/>
          <a:lstStyle/>
          <a:p>
            <a:pPr algn="l"/>
            <a:r>
              <a:rPr lang="en-US" dirty="0">
                <a:solidFill>
                  <a:schemeClr val="accent1"/>
                </a:solidFill>
                <a:latin typeface="Rockwell Condensed" panose="02060603050405020104" pitchFamily="18" charset="0"/>
              </a:rPr>
              <a:t>types of communication</a:t>
            </a:r>
            <a:endParaRPr lang="en-US" dirty="0"/>
          </a:p>
        </p:txBody>
      </p:sp>
      <p:sp>
        <p:nvSpPr>
          <p:cNvPr id="7" name="Content Placeholder 2">
            <a:extLst>
              <a:ext uri="{FF2B5EF4-FFF2-40B4-BE49-F238E27FC236}">
                <a16:creationId xmlns:a16="http://schemas.microsoft.com/office/drawing/2014/main" id="{7DE1A7EA-0A8E-4580-ACF3-6AF07526AD08}"/>
              </a:ext>
            </a:extLst>
          </p:cNvPr>
          <p:cNvSpPr>
            <a:spLocks noGrp="1"/>
          </p:cNvSpPr>
          <p:nvPr>
            <p:ph idx="1"/>
          </p:nvPr>
        </p:nvSpPr>
        <p:spPr>
          <a:xfrm>
            <a:off x="685799" y="2095407"/>
            <a:ext cx="7687020" cy="4762593"/>
          </a:xfrm>
        </p:spPr>
        <p:txBody>
          <a:bodyPr>
            <a:normAutofit lnSpcReduction="10000"/>
          </a:bodyPr>
          <a:lstStyle/>
          <a:p>
            <a:pPr marL="457200" indent="-457200">
              <a:buFont typeface="+mj-lt"/>
              <a:buAutoNum type="arabicPeriod" startAt="5"/>
            </a:pPr>
            <a:r>
              <a:rPr lang="en-US" b="1" u="sng" dirty="0">
                <a:solidFill>
                  <a:schemeClr val="accent1"/>
                </a:solidFill>
                <a:latin typeface="Rockwell (Body)"/>
              </a:rPr>
              <a:t>Visual Communication:</a:t>
            </a:r>
          </a:p>
          <a:p>
            <a:pPr marL="914400" algn="just">
              <a:buFont typeface="Courier New" panose="02070309020205020404" pitchFamily="49" charset="0"/>
              <a:buChar char="o"/>
            </a:pPr>
            <a:r>
              <a:rPr lang="en-US" sz="2600" dirty="0">
                <a:latin typeface="Rockwell (Body)"/>
              </a:rPr>
              <a:t>Visual communication is basically described as communication through the use of visual aids. It is communication through means that can be seen read or looked upon. It is the most effective method of communication available. In the modern age there are tools that aid the process of visual communication  for people that are far apart from each other.</a:t>
            </a:r>
          </a:p>
          <a:p>
            <a:pPr marL="914400" algn="just">
              <a:buFont typeface="Courier New" panose="02070309020205020404" pitchFamily="49" charset="0"/>
              <a:buChar char="o"/>
            </a:pPr>
            <a:r>
              <a:rPr lang="en-US" sz="2600" dirty="0">
                <a:latin typeface="Rockwell (Body)"/>
              </a:rPr>
              <a:t>Importance of visual communication that we communicate with audience through Picture, Video/Film etc. Presenting a ideas without depending on notes.</a:t>
            </a:r>
          </a:p>
        </p:txBody>
      </p:sp>
      <p:pic>
        <p:nvPicPr>
          <p:cNvPr id="9" name="Picture 8">
            <a:extLst>
              <a:ext uri="{FF2B5EF4-FFF2-40B4-BE49-F238E27FC236}">
                <a16:creationId xmlns:a16="http://schemas.microsoft.com/office/drawing/2014/main" id="{DDD30DB8-D842-496F-8246-A78185BE9EF6}"/>
              </a:ext>
            </a:extLst>
          </p:cNvPr>
          <p:cNvPicPr>
            <a:picLocks noChangeAspect="1"/>
          </p:cNvPicPr>
          <p:nvPr/>
        </p:nvPicPr>
        <p:blipFill>
          <a:blip r:embed="rId2"/>
          <a:stretch>
            <a:fillRect/>
          </a:stretch>
        </p:blipFill>
        <p:spPr>
          <a:xfrm>
            <a:off x="8372819" y="1759945"/>
            <a:ext cx="3718500" cy="3338111"/>
          </a:xfrm>
          <a:prstGeom prst="rect">
            <a:avLst/>
          </a:prstGeom>
        </p:spPr>
      </p:pic>
    </p:spTree>
    <p:extLst>
      <p:ext uri="{BB962C8B-B14F-4D97-AF65-F5344CB8AC3E}">
        <p14:creationId xmlns:p14="http://schemas.microsoft.com/office/powerpoint/2010/main" val="12252222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CC05556E-4AE9-4F00-8C86-9C3295A5B4A8}"/>
              </a:ext>
            </a:extLst>
          </p:cNvPr>
          <p:cNvSpPr>
            <a:spLocks noGrp="1"/>
          </p:cNvSpPr>
          <p:nvPr>
            <p:ph idx="1"/>
          </p:nvPr>
        </p:nvSpPr>
        <p:spPr>
          <a:xfrm>
            <a:off x="145970" y="1489479"/>
            <a:ext cx="11719195" cy="5164709"/>
          </a:xfrm>
        </p:spPr>
        <p:txBody>
          <a:bodyPr>
            <a:normAutofit lnSpcReduction="10000"/>
          </a:bodyPr>
          <a:lstStyle/>
          <a:p>
            <a:pPr marL="0" indent="0">
              <a:buNone/>
            </a:pPr>
            <a:r>
              <a:rPr lang="en-US" b="1" u="sng" dirty="0">
                <a:solidFill>
                  <a:schemeClr val="accent1"/>
                </a:solidFill>
                <a:latin typeface="Rockwell (Body)"/>
              </a:rPr>
              <a:t>Listening Techniques :</a:t>
            </a:r>
          </a:p>
          <a:p>
            <a:r>
              <a:rPr lang="en-US" sz="2600" dirty="0">
                <a:latin typeface="Rockwell (Body)"/>
              </a:rPr>
              <a:t>Listening is an intellectual, linguistic activity	</a:t>
            </a:r>
          </a:p>
          <a:p>
            <a:r>
              <a:rPr lang="en-US" sz="2600" dirty="0">
                <a:latin typeface="Rockwell (Body)"/>
              </a:rPr>
              <a:t>Listen for meaning and for purpose	</a:t>
            </a:r>
          </a:p>
          <a:p>
            <a:r>
              <a:rPr lang="en-US" sz="2600" dirty="0">
                <a:latin typeface="Rockwell (Body)"/>
              </a:rPr>
              <a:t>Listen attentively to others what they are peaking about	</a:t>
            </a:r>
          </a:p>
          <a:p>
            <a:r>
              <a:rPr lang="en-US" sz="2600" dirty="0">
                <a:latin typeface="Rockwell (Body)"/>
              </a:rPr>
              <a:t>Listening improves thought provoking skills</a:t>
            </a:r>
          </a:p>
          <a:p>
            <a:pPr marL="0" indent="0">
              <a:buNone/>
            </a:pPr>
            <a:r>
              <a:rPr lang="en-US" b="1" u="sng" dirty="0">
                <a:solidFill>
                  <a:schemeClr val="accent1"/>
                </a:solidFill>
                <a:latin typeface="Rockwell (Body)"/>
              </a:rPr>
              <a:t>Speaking Techniques:</a:t>
            </a:r>
          </a:p>
          <a:p>
            <a:r>
              <a:rPr lang="en-US" sz="2600" dirty="0">
                <a:latin typeface="Rockwell (Body)"/>
              </a:rPr>
              <a:t>Speak confidently</a:t>
            </a:r>
          </a:p>
          <a:p>
            <a:r>
              <a:rPr lang="en-US" sz="2600" dirty="0">
                <a:latin typeface="Rockwell (Body)"/>
              </a:rPr>
              <a:t>Speak freely and fluently</a:t>
            </a:r>
          </a:p>
          <a:p>
            <a:r>
              <a:rPr lang="en-US" sz="2600" dirty="0">
                <a:latin typeface="Rockwell (Body)"/>
              </a:rPr>
              <a:t>Speak word endings very clearly</a:t>
            </a:r>
          </a:p>
          <a:p>
            <a:r>
              <a:rPr lang="en-US" sz="2600" dirty="0">
                <a:latin typeface="Rockwell (Body)"/>
              </a:rPr>
              <a:t>Speak not too slow or too fast</a:t>
            </a:r>
          </a:p>
          <a:p>
            <a:r>
              <a:rPr lang="en-US" sz="2600" dirty="0">
                <a:latin typeface="Rockwell (Body)"/>
              </a:rPr>
              <a:t>Speak to express not to impress</a:t>
            </a:r>
          </a:p>
        </p:txBody>
      </p:sp>
    </p:spTree>
    <p:extLst>
      <p:ext uri="{BB962C8B-B14F-4D97-AF65-F5344CB8AC3E}">
        <p14:creationId xmlns:p14="http://schemas.microsoft.com/office/powerpoint/2010/main" val="5105791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9E3E7AE1-8A71-4F1C-A476-38903E704C42}"/>
              </a:ext>
            </a:extLst>
          </p:cNvPr>
          <p:cNvSpPr>
            <a:spLocks noGrp="1"/>
          </p:cNvSpPr>
          <p:nvPr>
            <p:ph idx="1"/>
          </p:nvPr>
        </p:nvSpPr>
        <p:spPr>
          <a:xfrm>
            <a:off x="145970" y="1489479"/>
            <a:ext cx="11421741" cy="5164709"/>
          </a:xfrm>
        </p:spPr>
        <p:txBody>
          <a:bodyPr>
            <a:normAutofit/>
          </a:bodyPr>
          <a:lstStyle/>
          <a:p>
            <a:pPr marL="0" indent="0">
              <a:buNone/>
            </a:pPr>
            <a:r>
              <a:rPr lang="en-US" b="1" u="sng" dirty="0">
                <a:solidFill>
                  <a:schemeClr val="accent1"/>
                </a:solidFill>
                <a:latin typeface="Rockwell (Body)"/>
              </a:rPr>
              <a:t>Making a good first impression:</a:t>
            </a:r>
          </a:p>
          <a:p>
            <a:r>
              <a:rPr lang="en-US" sz="2600" dirty="0">
                <a:latin typeface="Rockwell (Body)"/>
              </a:rPr>
              <a:t>A firm handshake is really important - if you're not confident about this, you could practice shaking hands with your friends.</a:t>
            </a:r>
          </a:p>
          <a:p>
            <a:r>
              <a:rPr lang="en-US" sz="2600" dirty="0">
                <a:latin typeface="Rockwell (Body)"/>
              </a:rPr>
              <a:t>Maintain appropriate eye contact - this conveys that you are listening, and that you are interested in what you are being told. It also adds an impression of honesty to your answers.</a:t>
            </a:r>
          </a:p>
          <a:p>
            <a:r>
              <a:rPr lang="en-US" sz="2600" dirty="0">
                <a:latin typeface="Rockwell (Body)"/>
              </a:rPr>
              <a:t>Don't slouch, and keep both feet on the floor. Keep your hands relaxed and don't fiddle with a pen or your hair.</a:t>
            </a:r>
          </a:p>
          <a:p>
            <a:r>
              <a:rPr lang="en-US" sz="2600" dirty="0">
                <a:latin typeface="Rockwell (Body)"/>
              </a:rPr>
              <a:t>Don't gesticulate too much, as this might make you come across as a bit aggressive and can detract attention from what you are saying.</a:t>
            </a:r>
          </a:p>
        </p:txBody>
      </p:sp>
    </p:spTree>
    <p:extLst>
      <p:ext uri="{BB962C8B-B14F-4D97-AF65-F5344CB8AC3E}">
        <p14:creationId xmlns:p14="http://schemas.microsoft.com/office/powerpoint/2010/main" val="30277506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ands holding the words thank you Free Photo">
            <a:extLst>
              <a:ext uri="{FF2B5EF4-FFF2-40B4-BE49-F238E27FC236}">
                <a16:creationId xmlns:a16="http://schemas.microsoft.com/office/drawing/2014/main" id="{33285812-2E7E-4128-90CA-1C76150195D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2033"/>
            <a:ext cx="1220564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19133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9662B8-B958-4D75-B017-2AE249E44717}"/>
              </a:ext>
            </a:extLst>
          </p:cNvPr>
          <p:cNvSpPr>
            <a:spLocks noGrp="1"/>
          </p:cNvSpPr>
          <p:nvPr>
            <p:ph type="title"/>
          </p:nvPr>
        </p:nvSpPr>
        <p:spPr>
          <a:xfrm>
            <a:off x="1518491" y="1265089"/>
            <a:ext cx="2568766" cy="1026421"/>
          </a:xfrm>
        </p:spPr>
        <p:txBody>
          <a:bodyPr>
            <a:normAutofit/>
          </a:bodyPr>
          <a:lstStyle/>
          <a:p>
            <a:pPr algn="l"/>
            <a:r>
              <a:rPr lang="en-US" sz="4800" dirty="0">
                <a:solidFill>
                  <a:schemeClr val="accent1"/>
                </a:solidFill>
                <a:latin typeface="Rockwell Condensed" panose="02060603050405020104" pitchFamily="18" charset="0"/>
              </a:rPr>
              <a:t>Content</a:t>
            </a:r>
            <a:endParaRPr lang="en-US" sz="3200" dirty="0">
              <a:solidFill>
                <a:schemeClr val="accent1"/>
              </a:solidFill>
              <a:latin typeface="Rockwell Condensed" panose="02060603050405020104" pitchFamily="18" charset="0"/>
            </a:endParaRPr>
          </a:p>
        </p:txBody>
      </p:sp>
      <p:sp>
        <p:nvSpPr>
          <p:cNvPr id="3" name="Content Placeholder 2">
            <a:extLst>
              <a:ext uri="{FF2B5EF4-FFF2-40B4-BE49-F238E27FC236}">
                <a16:creationId xmlns:a16="http://schemas.microsoft.com/office/drawing/2014/main" id="{9D38FBE4-B5A5-4E2B-BF0A-9E2847FB2FBB}"/>
              </a:ext>
            </a:extLst>
          </p:cNvPr>
          <p:cNvSpPr>
            <a:spLocks noGrp="1"/>
          </p:cNvSpPr>
          <p:nvPr>
            <p:ph idx="1"/>
          </p:nvPr>
        </p:nvSpPr>
        <p:spPr>
          <a:xfrm>
            <a:off x="476479" y="2291511"/>
            <a:ext cx="5836185" cy="4406744"/>
          </a:xfrm>
        </p:spPr>
        <p:txBody>
          <a:bodyPr>
            <a:normAutofit/>
          </a:bodyPr>
          <a:lstStyle/>
          <a:p>
            <a:r>
              <a:rPr lang="en-US" dirty="0">
                <a:latin typeface="Rockwell (Body)"/>
              </a:rPr>
              <a:t>What is communication?</a:t>
            </a:r>
          </a:p>
          <a:p>
            <a:r>
              <a:rPr lang="en-US" dirty="0">
                <a:latin typeface="Rockwell (Body)"/>
              </a:rPr>
              <a:t>Process of communication</a:t>
            </a:r>
          </a:p>
          <a:p>
            <a:r>
              <a:rPr lang="en-US" dirty="0">
                <a:latin typeface="Rockwell (Body)"/>
              </a:rPr>
              <a:t>Types of communication</a:t>
            </a:r>
          </a:p>
          <a:p>
            <a:pPr marL="804863" indent="-457200">
              <a:buFont typeface="+mj-lt"/>
              <a:buAutoNum type="arabicPeriod"/>
            </a:pPr>
            <a:r>
              <a:rPr lang="en-US" dirty="0">
                <a:latin typeface="Rockwell (Body)"/>
              </a:rPr>
              <a:t>Verbal Communication</a:t>
            </a:r>
          </a:p>
          <a:p>
            <a:pPr marL="804863" indent="-457200">
              <a:buFont typeface="+mj-lt"/>
              <a:buAutoNum type="arabicPeriod"/>
            </a:pPr>
            <a:r>
              <a:rPr lang="en-US" dirty="0">
                <a:latin typeface="Rockwell (Body)"/>
              </a:rPr>
              <a:t>Non-Verbal Communication</a:t>
            </a:r>
          </a:p>
          <a:p>
            <a:pPr marL="804863" indent="-457200">
              <a:buFont typeface="+mj-lt"/>
              <a:buAutoNum type="arabicPeriod"/>
            </a:pPr>
            <a:r>
              <a:rPr lang="en-US" dirty="0">
                <a:latin typeface="Rockwell (Body)"/>
              </a:rPr>
              <a:t>Written Communication</a:t>
            </a:r>
          </a:p>
          <a:p>
            <a:pPr marL="804863" indent="-457200">
              <a:buFont typeface="+mj-lt"/>
              <a:buAutoNum type="arabicPeriod"/>
            </a:pPr>
            <a:r>
              <a:rPr lang="en-US" dirty="0">
                <a:latin typeface="Rockwell (Body)"/>
              </a:rPr>
              <a:t>Formal &amp; Informal Communication</a:t>
            </a:r>
          </a:p>
          <a:p>
            <a:pPr marL="804863" indent="-457200">
              <a:buFont typeface="+mj-lt"/>
              <a:buAutoNum type="arabicPeriod"/>
            </a:pPr>
            <a:r>
              <a:rPr lang="en-US" dirty="0">
                <a:latin typeface="Rockwell (Body)"/>
              </a:rPr>
              <a:t>Visual Communication</a:t>
            </a:r>
          </a:p>
          <a:p>
            <a:r>
              <a:rPr lang="en-US" dirty="0">
                <a:latin typeface="Rockwell (Body)"/>
              </a:rPr>
              <a:t>Listening Techniques</a:t>
            </a:r>
          </a:p>
          <a:p>
            <a:r>
              <a:rPr lang="en-US" dirty="0">
                <a:latin typeface="Rockwell (Body)"/>
              </a:rPr>
              <a:t>Speaking Techniques</a:t>
            </a:r>
          </a:p>
        </p:txBody>
      </p:sp>
      <p:pic>
        <p:nvPicPr>
          <p:cNvPr id="1026" name="Picture 2" descr="People communicating via social media Free Vector">
            <a:extLst>
              <a:ext uri="{FF2B5EF4-FFF2-40B4-BE49-F238E27FC236}">
                <a16:creationId xmlns:a16="http://schemas.microsoft.com/office/drawing/2014/main" id="{198F269D-F023-49B5-8D92-87ED6B2CE0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06261" y="1265089"/>
            <a:ext cx="5962650" cy="3524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3084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3DE3CE-CF00-4AAE-9C2D-540E639EF17C}"/>
              </a:ext>
            </a:extLst>
          </p:cNvPr>
          <p:cNvSpPr>
            <a:spLocks noGrp="1"/>
          </p:cNvSpPr>
          <p:nvPr>
            <p:ph type="title"/>
          </p:nvPr>
        </p:nvSpPr>
        <p:spPr>
          <a:xfrm>
            <a:off x="1059455" y="1328437"/>
            <a:ext cx="5036545" cy="866123"/>
          </a:xfrm>
        </p:spPr>
        <p:txBody>
          <a:bodyPr/>
          <a:lstStyle/>
          <a:p>
            <a:pPr algn="l"/>
            <a:r>
              <a:rPr lang="en-US" dirty="0">
                <a:solidFill>
                  <a:schemeClr val="accent1"/>
                </a:solidFill>
                <a:latin typeface="Rockwell Condensed" panose="02060603050405020104" pitchFamily="18" charset="0"/>
              </a:rPr>
              <a:t>What is communication?</a:t>
            </a:r>
            <a:endParaRPr lang="en-US" dirty="0"/>
          </a:p>
        </p:txBody>
      </p:sp>
      <p:sp>
        <p:nvSpPr>
          <p:cNvPr id="3" name="Content Placeholder 2">
            <a:extLst>
              <a:ext uri="{FF2B5EF4-FFF2-40B4-BE49-F238E27FC236}">
                <a16:creationId xmlns:a16="http://schemas.microsoft.com/office/drawing/2014/main" id="{E654BBF3-FA51-4326-9C60-682A31B73B7C}"/>
              </a:ext>
            </a:extLst>
          </p:cNvPr>
          <p:cNvSpPr>
            <a:spLocks noGrp="1"/>
          </p:cNvSpPr>
          <p:nvPr>
            <p:ph idx="1"/>
          </p:nvPr>
        </p:nvSpPr>
        <p:spPr>
          <a:xfrm>
            <a:off x="685801" y="2194560"/>
            <a:ext cx="6871770" cy="4173189"/>
          </a:xfrm>
        </p:spPr>
        <p:txBody>
          <a:bodyPr>
            <a:normAutofit fontScale="92500"/>
          </a:bodyPr>
          <a:lstStyle/>
          <a:p>
            <a:pPr algn="just">
              <a:buFont typeface="Courier New" panose="02070309020205020404" pitchFamily="49" charset="0"/>
              <a:buChar char="o"/>
            </a:pPr>
            <a:r>
              <a:rPr lang="en-US" sz="2800" dirty="0">
                <a:latin typeface="Rockwell (Body)"/>
              </a:rPr>
              <a:t>The word communication has originated from a Latin word “Communes” which means something common.</a:t>
            </a:r>
          </a:p>
          <a:p>
            <a:pPr algn="just">
              <a:buFont typeface="Courier New" panose="02070309020205020404" pitchFamily="49" charset="0"/>
              <a:buChar char="o"/>
            </a:pPr>
            <a:r>
              <a:rPr lang="en-US" sz="2800" dirty="0">
                <a:latin typeface="Rockwell (Body)"/>
              </a:rPr>
              <a:t>Communication is a process of exchanging information, ideas, thoughts, feeling and emotions through speech signals, writing or behavior. In communication process, a sender encodes a message and then using a medium and send it to appropriate feedback using a medium. </a:t>
            </a:r>
          </a:p>
          <a:p>
            <a:pPr marL="0" indent="0" algn="just">
              <a:buNone/>
            </a:pPr>
            <a:endParaRPr lang="en-US" sz="2800" dirty="0"/>
          </a:p>
        </p:txBody>
      </p:sp>
      <p:pic>
        <p:nvPicPr>
          <p:cNvPr id="5" name="Picture 4">
            <a:extLst>
              <a:ext uri="{FF2B5EF4-FFF2-40B4-BE49-F238E27FC236}">
                <a16:creationId xmlns:a16="http://schemas.microsoft.com/office/drawing/2014/main" id="{20445E3E-E114-4246-A989-8CA576306CB2}"/>
              </a:ext>
            </a:extLst>
          </p:cNvPr>
          <p:cNvPicPr>
            <a:picLocks noChangeAspect="1"/>
          </p:cNvPicPr>
          <p:nvPr/>
        </p:nvPicPr>
        <p:blipFill>
          <a:blip r:embed="rId2"/>
          <a:stretch>
            <a:fillRect/>
          </a:stretch>
        </p:blipFill>
        <p:spPr>
          <a:xfrm>
            <a:off x="8304879" y="1328437"/>
            <a:ext cx="3201320" cy="4761355"/>
          </a:xfrm>
          <a:prstGeom prst="rect">
            <a:avLst/>
          </a:prstGeom>
        </p:spPr>
      </p:pic>
    </p:spTree>
    <p:extLst>
      <p:ext uri="{BB962C8B-B14F-4D97-AF65-F5344CB8AC3E}">
        <p14:creationId xmlns:p14="http://schemas.microsoft.com/office/powerpoint/2010/main" val="17076575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A5F552-6061-45C3-BEB6-F6677701B341}"/>
              </a:ext>
            </a:extLst>
          </p:cNvPr>
          <p:cNvSpPr>
            <a:spLocks noGrp="1"/>
          </p:cNvSpPr>
          <p:nvPr>
            <p:ph type="title"/>
          </p:nvPr>
        </p:nvSpPr>
        <p:spPr>
          <a:xfrm>
            <a:off x="795051" y="1185217"/>
            <a:ext cx="5300949" cy="855107"/>
          </a:xfrm>
        </p:spPr>
        <p:txBody>
          <a:bodyPr/>
          <a:lstStyle/>
          <a:p>
            <a:pPr algn="l"/>
            <a:r>
              <a:rPr lang="en-US" dirty="0">
                <a:solidFill>
                  <a:schemeClr val="accent1"/>
                </a:solidFill>
                <a:latin typeface="Rockwell Condensed" panose="02060603050405020104" pitchFamily="18" charset="0"/>
              </a:rPr>
              <a:t>Process of communication</a:t>
            </a:r>
            <a:endParaRPr lang="en-US" dirty="0"/>
          </a:p>
        </p:txBody>
      </p:sp>
      <p:graphicFrame>
        <p:nvGraphicFramePr>
          <p:cNvPr id="7" name="Content Placeholder 6">
            <a:extLst>
              <a:ext uri="{FF2B5EF4-FFF2-40B4-BE49-F238E27FC236}">
                <a16:creationId xmlns:a16="http://schemas.microsoft.com/office/drawing/2014/main" id="{6495D791-AE8A-40D0-9AE4-F61A2AB11769}"/>
              </a:ext>
            </a:extLst>
          </p:cNvPr>
          <p:cNvGraphicFramePr>
            <a:graphicFrameLocks noGrp="1"/>
          </p:cNvGraphicFramePr>
          <p:nvPr>
            <p:ph idx="1"/>
            <p:extLst>
              <p:ext uri="{D42A27DB-BD31-4B8C-83A1-F6EECF244321}">
                <p14:modId xmlns:p14="http://schemas.microsoft.com/office/powerpoint/2010/main" val="1172803625"/>
              </p:ext>
            </p:extLst>
          </p:nvPr>
        </p:nvGraphicFramePr>
        <p:xfrm>
          <a:off x="-213909" y="1955494"/>
          <a:ext cx="7037023" cy="49025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1" name="Picture 10">
            <a:extLst>
              <a:ext uri="{FF2B5EF4-FFF2-40B4-BE49-F238E27FC236}">
                <a16:creationId xmlns:a16="http://schemas.microsoft.com/office/drawing/2014/main" id="{B17D0BD7-9FF2-4430-9211-0A9B38400855}"/>
              </a:ext>
            </a:extLst>
          </p:cNvPr>
          <p:cNvPicPr>
            <a:picLocks noChangeAspect="1"/>
          </p:cNvPicPr>
          <p:nvPr/>
        </p:nvPicPr>
        <p:blipFill>
          <a:blip r:embed="rId7"/>
          <a:stretch>
            <a:fillRect/>
          </a:stretch>
        </p:blipFill>
        <p:spPr>
          <a:xfrm>
            <a:off x="6018881" y="1846385"/>
            <a:ext cx="6096000" cy="3165231"/>
          </a:xfrm>
          <a:prstGeom prst="rect">
            <a:avLst/>
          </a:prstGeom>
        </p:spPr>
      </p:pic>
    </p:spTree>
    <p:extLst>
      <p:ext uri="{BB962C8B-B14F-4D97-AF65-F5344CB8AC3E}">
        <p14:creationId xmlns:p14="http://schemas.microsoft.com/office/powerpoint/2010/main" val="9930151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0433CDF-3838-4062-B790-B2092186B4BF}"/>
              </a:ext>
            </a:extLst>
          </p:cNvPr>
          <p:cNvSpPr>
            <a:spLocks noGrp="1"/>
          </p:cNvSpPr>
          <p:nvPr>
            <p:ph type="title"/>
          </p:nvPr>
        </p:nvSpPr>
        <p:spPr>
          <a:xfrm>
            <a:off x="3649338" y="667424"/>
            <a:ext cx="4893325" cy="822056"/>
          </a:xfrm>
        </p:spPr>
        <p:txBody>
          <a:bodyPr/>
          <a:lstStyle/>
          <a:p>
            <a:pPr algn="ctr"/>
            <a:r>
              <a:rPr lang="en-US" dirty="0">
                <a:solidFill>
                  <a:schemeClr val="accent1"/>
                </a:solidFill>
                <a:latin typeface="Rockwell Condensed" panose="02060603050405020104" pitchFamily="18" charset="0"/>
              </a:rPr>
              <a:t>types of communication</a:t>
            </a:r>
            <a:endParaRPr lang="en-US" dirty="0"/>
          </a:p>
        </p:txBody>
      </p:sp>
      <p:pic>
        <p:nvPicPr>
          <p:cNvPr id="10" name="Picture 9">
            <a:extLst>
              <a:ext uri="{FF2B5EF4-FFF2-40B4-BE49-F238E27FC236}">
                <a16:creationId xmlns:a16="http://schemas.microsoft.com/office/drawing/2014/main" id="{54661111-7285-4307-945A-C7256B2D8D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6790" y="1277230"/>
            <a:ext cx="7458419" cy="5486241"/>
          </a:xfrm>
          <a:prstGeom prst="rect">
            <a:avLst/>
          </a:prstGeom>
        </p:spPr>
      </p:pic>
    </p:spTree>
    <p:extLst>
      <p:ext uri="{BB962C8B-B14F-4D97-AF65-F5344CB8AC3E}">
        <p14:creationId xmlns:p14="http://schemas.microsoft.com/office/powerpoint/2010/main" val="14099215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0C44C8-270F-4374-BAE8-B34AC2825C1D}"/>
              </a:ext>
            </a:extLst>
          </p:cNvPr>
          <p:cNvSpPr>
            <a:spLocks noGrp="1"/>
          </p:cNvSpPr>
          <p:nvPr>
            <p:ph type="title"/>
          </p:nvPr>
        </p:nvSpPr>
        <p:spPr>
          <a:xfrm>
            <a:off x="978665" y="1273351"/>
            <a:ext cx="4893325" cy="822056"/>
          </a:xfrm>
        </p:spPr>
        <p:txBody>
          <a:bodyPr/>
          <a:lstStyle/>
          <a:p>
            <a:pPr algn="l"/>
            <a:r>
              <a:rPr lang="en-US" dirty="0">
                <a:solidFill>
                  <a:schemeClr val="accent1"/>
                </a:solidFill>
                <a:latin typeface="Rockwell Condensed" panose="02060603050405020104" pitchFamily="18" charset="0"/>
              </a:rPr>
              <a:t>types of communication</a:t>
            </a:r>
            <a:endParaRPr lang="en-US" dirty="0"/>
          </a:p>
        </p:txBody>
      </p:sp>
      <p:sp>
        <p:nvSpPr>
          <p:cNvPr id="3" name="Content Placeholder 2">
            <a:extLst>
              <a:ext uri="{FF2B5EF4-FFF2-40B4-BE49-F238E27FC236}">
                <a16:creationId xmlns:a16="http://schemas.microsoft.com/office/drawing/2014/main" id="{B12A2823-D1B0-4235-ABF0-E72726279D1B}"/>
              </a:ext>
            </a:extLst>
          </p:cNvPr>
          <p:cNvSpPr>
            <a:spLocks noGrp="1"/>
          </p:cNvSpPr>
          <p:nvPr>
            <p:ph idx="1"/>
          </p:nvPr>
        </p:nvSpPr>
        <p:spPr>
          <a:xfrm>
            <a:off x="685800" y="2095407"/>
            <a:ext cx="5410200" cy="4024125"/>
          </a:xfrm>
        </p:spPr>
        <p:txBody>
          <a:bodyPr>
            <a:normAutofit lnSpcReduction="10000"/>
          </a:bodyPr>
          <a:lstStyle/>
          <a:p>
            <a:pPr marL="457200" indent="-457200">
              <a:buFont typeface="+mj-lt"/>
              <a:buAutoNum type="arabicPeriod"/>
            </a:pPr>
            <a:r>
              <a:rPr lang="en-US" b="1" u="sng" dirty="0">
                <a:solidFill>
                  <a:schemeClr val="accent1"/>
                </a:solidFill>
                <a:latin typeface="Rockwell (Body)"/>
              </a:rPr>
              <a:t>Verbal Communication:</a:t>
            </a:r>
          </a:p>
          <a:p>
            <a:pPr marL="914400" algn="just">
              <a:buFont typeface="Courier New" panose="02070309020205020404" pitchFamily="49" charset="0"/>
              <a:buChar char="o"/>
            </a:pPr>
            <a:r>
              <a:rPr lang="en-US" sz="2600" dirty="0">
                <a:latin typeface="Rockwell (Body)"/>
              </a:rPr>
              <a:t>Verbal communication refers to the form of communication in which message is transmitted verbally, communication is done by word, mouth and a piece of writing. Objective of every communication is to have people understood what we are trying to convey.</a:t>
            </a:r>
          </a:p>
        </p:txBody>
      </p:sp>
      <p:pic>
        <p:nvPicPr>
          <p:cNvPr id="5" name="Picture 4">
            <a:extLst>
              <a:ext uri="{FF2B5EF4-FFF2-40B4-BE49-F238E27FC236}">
                <a16:creationId xmlns:a16="http://schemas.microsoft.com/office/drawing/2014/main" id="{154D8C8D-72F9-44E3-89DC-93F00EC50CFB}"/>
              </a:ext>
            </a:extLst>
          </p:cNvPr>
          <p:cNvPicPr>
            <a:picLocks noChangeAspect="1"/>
          </p:cNvPicPr>
          <p:nvPr/>
        </p:nvPicPr>
        <p:blipFill>
          <a:blip r:embed="rId2"/>
          <a:stretch>
            <a:fillRect/>
          </a:stretch>
        </p:blipFill>
        <p:spPr>
          <a:xfrm>
            <a:off x="6096000" y="2190828"/>
            <a:ext cx="5753122" cy="2476344"/>
          </a:xfrm>
          <a:prstGeom prst="rect">
            <a:avLst/>
          </a:prstGeom>
        </p:spPr>
      </p:pic>
    </p:spTree>
    <p:extLst>
      <p:ext uri="{BB962C8B-B14F-4D97-AF65-F5344CB8AC3E}">
        <p14:creationId xmlns:p14="http://schemas.microsoft.com/office/powerpoint/2010/main" val="22924663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024FC85-0C9A-4E9E-96BC-C2C90B0B7136}"/>
              </a:ext>
            </a:extLst>
          </p:cNvPr>
          <p:cNvSpPr>
            <a:spLocks noGrp="1"/>
          </p:cNvSpPr>
          <p:nvPr>
            <p:ph type="title"/>
          </p:nvPr>
        </p:nvSpPr>
        <p:spPr>
          <a:xfrm>
            <a:off x="776229" y="1273351"/>
            <a:ext cx="4893325" cy="822056"/>
          </a:xfrm>
        </p:spPr>
        <p:txBody>
          <a:bodyPr/>
          <a:lstStyle/>
          <a:p>
            <a:pPr algn="l"/>
            <a:r>
              <a:rPr lang="en-US" dirty="0">
                <a:solidFill>
                  <a:schemeClr val="accent1"/>
                </a:solidFill>
                <a:latin typeface="Rockwell Condensed" panose="02060603050405020104" pitchFamily="18" charset="0"/>
              </a:rPr>
              <a:t>types of communication</a:t>
            </a:r>
            <a:endParaRPr lang="en-US" dirty="0"/>
          </a:p>
        </p:txBody>
      </p:sp>
      <p:sp>
        <p:nvSpPr>
          <p:cNvPr id="5" name="Content Placeholder 2">
            <a:extLst>
              <a:ext uri="{FF2B5EF4-FFF2-40B4-BE49-F238E27FC236}">
                <a16:creationId xmlns:a16="http://schemas.microsoft.com/office/drawing/2014/main" id="{96D427D6-7BD7-4F32-9D12-8793D58CE45E}"/>
              </a:ext>
            </a:extLst>
          </p:cNvPr>
          <p:cNvSpPr>
            <a:spLocks noGrp="1"/>
          </p:cNvSpPr>
          <p:nvPr>
            <p:ph idx="1"/>
          </p:nvPr>
        </p:nvSpPr>
        <p:spPr>
          <a:xfrm>
            <a:off x="289193" y="2095407"/>
            <a:ext cx="6729010" cy="4762593"/>
          </a:xfrm>
        </p:spPr>
        <p:txBody>
          <a:bodyPr>
            <a:normAutofit/>
          </a:bodyPr>
          <a:lstStyle/>
          <a:p>
            <a:pPr marL="457200" indent="-457200" algn="just">
              <a:buFont typeface="+mj-lt"/>
              <a:buAutoNum type="arabicPeriod" startAt="2"/>
            </a:pPr>
            <a:r>
              <a:rPr lang="en-US" sz="2600" b="1" u="sng" dirty="0">
                <a:solidFill>
                  <a:schemeClr val="accent1"/>
                </a:solidFill>
                <a:latin typeface="Rockwell (Body)"/>
              </a:rPr>
              <a:t>Non-Verbal Communication:</a:t>
            </a:r>
          </a:p>
          <a:p>
            <a:pPr marL="914400" algn="just">
              <a:buFont typeface="Courier New" panose="02070309020205020404" pitchFamily="49" charset="0"/>
              <a:buChar char="o"/>
            </a:pPr>
            <a:r>
              <a:rPr lang="en-US" sz="2600" dirty="0">
                <a:latin typeface="Rockwell (Body)"/>
              </a:rPr>
              <a:t>Non-Verbal communication is the sending or receiving of wordless messages. Such as gesture, body language, posture, tone of voice or facial expressions, is called nonverbal communication.</a:t>
            </a:r>
          </a:p>
          <a:p>
            <a:pPr marL="685800" indent="0" algn="just">
              <a:buNone/>
            </a:pPr>
            <a:endParaRPr lang="en-US" sz="2600" dirty="0">
              <a:latin typeface="Rockwell (Body)"/>
            </a:endParaRPr>
          </a:p>
        </p:txBody>
      </p:sp>
      <p:pic>
        <p:nvPicPr>
          <p:cNvPr id="4100" name="Picture 4" descr="Nonverbal Communication Collage Of Word Concepts Wall Mural | Wallpaper  Murals-MacX">
            <a:extLst>
              <a:ext uri="{FF2B5EF4-FFF2-40B4-BE49-F238E27FC236}">
                <a16:creationId xmlns:a16="http://schemas.microsoft.com/office/drawing/2014/main" id="{288B166C-5DB8-4458-8EED-5E6C16FC35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07395" y="1804869"/>
            <a:ext cx="4884605" cy="32482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76842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0B5FD90E-8066-4B91-A6A9-74B5C56072FD}"/>
              </a:ext>
            </a:extLst>
          </p:cNvPr>
          <p:cNvSpPr>
            <a:spLocks noGrp="1"/>
          </p:cNvSpPr>
          <p:nvPr>
            <p:ph idx="1"/>
          </p:nvPr>
        </p:nvSpPr>
        <p:spPr>
          <a:xfrm>
            <a:off x="267159" y="1478468"/>
            <a:ext cx="7018202" cy="4762593"/>
          </a:xfrm>
        </p:spPr>
        <p:txBody>
          <a:bodyPr>
            <a:noAutofit/>
          </a:bodyPr>
          <a:lstStyle/>
          <a:p>
            <a:pPr marL="457200" indent="-457200" algn="just">
              <a:buFont typeface="+mj-lt"/>
              <a:buAutoNum type="arabicPeriod" startAt="2"/>
            </a:pPr>
            <a:r>
              <a:rPr lang="en-US" sz="2600" b="1" u="sng" dirty="0">
                <a:solidFill>
                  <a:schemeClr val="accent1"/>
                </a:solidFill>
                <a:latin typeface="Rockwell (Body)"/>
              </a:rPr>
              <a:t>Non-Verbal Communication:</a:t>
            </a:r>
          </a:p>
          <a:p>
            <a:pPr marL="0" indent="0" algn="just">
              <a:buNone/>
            </a:pPr>
            <a:r>
              <a:rPr lang="en-US" sz="2400" dirty="0">
                <a:latin typeface="Rockwell (Body)"/>
              </a:rPr>
              <a:t>Non-Verbal communication has the following elements:</a:t>
            </a:r>
            <a:endParaRPr lang="en-US" sz="2600" dirty="0">
              <a:latin typeface="Rockwell (Body)"/>
            </a:endParaRPr>
          </a:p>
          <a:p>
            <a:pPr marL="1828800" indent="-457200" algn="just"/>
            <a:r>
              <a:rPr lang="en-US" sz="2600" dirty="0">
                <a:latin typeface="Rockwell (Body)"/>
              </a:rPr>
              <a:t>Facial Expression</a:t>
            </a:r>
          </a:p>
          <a:p>
            <a:pPr marL="1828800" indent="-457200" algn="just"/>
            <a:r>
              <a:rPr lang="en-US" sz="2600" dirty="0">
                <a:latin typeface="Rockwell (Body)"/>
              </a:rPr>
              <a:t>Posture </a:t>
            </a:r>
          </a:p>
          <a:p>
            <a:pPr marL="1828800" indent="-457200" algn="just"/>
            <a:r>
              <a:rPr lang="en-US" sz="2600" dirty="0">
                <a:latin typeface="Rockwell (Body)"/>
              </a:rPr>
              <a:t>Body space &amp; proximity</a:t>
            </a:r>
          </a:p>
          <a:p>
            <a:pPr marL="1828800" indent="-457200" algn="just"/>
            <a:r>
              <a:rPr lang="en-US" sz="2600" dirty="0">
                <a:latin typeface="Rockwell (Body)"/>
              </a:rPr>
              <a:t>Touch</a:t>
            </a:r>
          </a:p>
          <a:p>
            <a:pPr marL="1828800" indent="-457200" algn="just"/>
            <a:r>
              <a:rPr lang="en-US" sz="2600" dirty="0">
                <a:latin typeface="Rockwell (Body)"/>
              </a:rPr>
              <a:t>Personal Appearance</a:t>
            </a:r>
          </a:p>
          <a:p>
            <a:pPr marL="1828800" indent="-457200" algn="just"/>
            <a:r>
              <a:rPr lang="en-US" sz="2600" dirty="0">
                <a:latin typeface="Rockwell (Body)"/>
              </a:rPr>
              <a:t>Eye Contact</a:t>
            </a:r>
          </a:p>
          <a:p>
            <a:pPr marL="1828800" indent="-457200" algn="just"/>
            <a:r>
              <a:rPr lang="en-US" sz="2600" dirty="0">
                <a:latin typeface="Rockwell (Body)"/>
              </a:rPr>
              <a:t>Sounds</a:t>
            </a:r>
          </a:p>
          <a:p>
            <a:pPr marL="1828800" indent="-457200" algn="just"/>
            <a:r>
              <a:rPr lang="en-US" sz="2600" dirty="0">
                <a:latin typeface="Rockwell (Body)"/>
              </a:rPr>
              <a:t>Silence</a:t>
            </a:r>
          </a:p>
        </p:txBody>
      </p:sp>
      <p:pic>
        <p:nvPicPr>
          <p:cNvPr id="1026" name="Picture 2" descr="Types of Nonverbal Communication">
            <a:extLst>
              <a:ext uri="{FF2B5EF4-FFF2-40B4-BE49-F238E27FC236}">
                <a16:creationId xmlns:a16="http://schemas.microsoft.com/office/drawing/2014/main" id="{62DC9823-8325-4910-87C1-B613D40D9F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93935" y="562472"/>
            <a:ext cx="3443230" cy="229548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ow to use non-verbal communication to ace your next job interview –  Essential Personnel">
            <a:extLst>
              <a:ext uri="{FF2B5EF4-FFF2-40B4-BE49-F238E27FC236}">
                <a16:creationId xmlns:a16="http://schemas.microsoft.com/office/drawing/2014/main" id="{C6FEB4E4-B168-4475-A0E8-9AF332FFD1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80343" y="3001178"/>
            <a:ext cx="3856822" cy="38568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90008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1A5C483-874C-4A27-95EC-E8F090CAC57A}"/>
              </a:ext>
            </a:extLst>
          </p:cNvPr>
          <p:cNvSpPr>
            <a:spLocks noGrp="1"/>
          </p:cNvSpPr>
          <p:nvPr>
            <p:ph type="title"/>
          </p:nvPr>
        </p:nvSpPr>
        <p:spPr>
          <a:xfrm>
            <a:off x="978665" y="1273351"/>
            <a:ext cx="4893325" cy="822056"/>
          </a:xfrm>
        </p:spPr>
        <p:txBody>
          <a:bodyPr/>
          <a:lstStyle/>
          <a:p>
            <a:pPr algn="l"/>
            <a:r>
              <a:rPr lang="en-US" dirty="0">
                <a:solidFill>
                  <a:schemeClr val="accent1"/>
                </a:solidFill>
                <a:latin typeface="Rockwell Condensed" panose="02060603050405020104" pitchFamily="18" charset="0"/>
              </a:rPr>
              <a:t>types of communication</a:t>
            </a:r>
            <a:endParaRPr lang="en-US" dirty="0"/>
          </a:p>
        </p:txBody>
      </p:sp>
      <p:sp>
        <p:nvSpPr>
          <p:cNvPr id="5" name="Content Placeholder 2">
            <a:extLst>
              <a:ext uri="{FF2B5EF4-FFF2-40B4-BE49-F238E27FC236}">
                <a16:creationId xmlns:a16="http://schemas.microsoft.com/office/drawing/2014/main" id="{BFCC3BAC-6EA0-4F94-ADEF-0F087E7AAE0A}"/>
              </a:ext>
            </a:extLst>
          </p:cNvPr>
          <p:cNvSpPr>
            <a:spLocks noGrp="1"/>
          </p:cNvSpPr>
          <p:nvPr>
            <p:ph idx="1"/>
          </p:nvPr>
        </p:nvSpPr>
        <p:spPr>
          <a:xfrm>
            <a:off x="685800" y="2095407"/>
            <a:ext cx="7014990" cy="4762593"/>
          </a:xfrm>
        </p:spPr>
        <p:txBody>
          <a:bodyPr>
            <a:normAutofit/>
          </a:bodyPr>
          <a:lstStyle/>
          <a:p>
            <a:pPr marL="457200" indent="-457200">
              <a:buFont typeface="+mj-lt"/>
              <a:buAutoNum type="arabicPeriod" startAt="3"/>
            </a:pPr>
            <a:r>
              <a:rPr lang="en-US" b="1" u="sng" dirty="0">
                <a:solidFill>
                  <a:schemeClr val="accent1"/>
                </a:solidFill>
                <a:latin typeface="Rockwell (Body)"/>
              </a:rPr>
              <a:t>Written Communication:</a:t>
            </a:r>
          </a:p>
          <a:p>
            <a:pPr marL="914400" algn="just">
              <a:buFont typeface="Courier New" panose="02070309020205020404" pitchFamily="49" charset="0"/>
              <a:buChar char="o"/>
            </a:pPr>
            <a:r>
              <a:rPr lang="en-US" sz="2600" dirty="0">
                <a:latin typeface="Rockwell (Body)"/>
              </a:rPr>
              <a:t>In written communication, written signs or symbols are used to communicate. A written message may be printed or hand written. In written communication message can be transmitted via email, letter, report, memo etc. message, in written communication, is influenced by the vocabulary &amp; grammar used, writing style, precision and clarity of the language used.</a:t>
            </a:r>
          </a:p>
        </p:txBody>
      </p:sp>
      <p:pic>
        <p:nvPicPr>
          <p:cNvPr id="5122" name="Picture 2" descr="Watch Your Tone: The Importance of Written Communication | AIChE">
            <a:extLst>
              <a:ext uri="{FF2B5EF4-FFF2-40B4-BE49-F238E27FC236}">
                <a16:creationId xmlns:a16="http://schemas.microsoft.com/office/drawing/2014/main" id="{0B78437C-ACC7-4058-AB36-799364166C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00790" y="2189115"/>
            <a:ext cx="4447924" cy="24797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3159617"/>
      </p:ext>
    </p:extLst>
  </p:cSld>
  <p:clrMapOvr>
    <a:masterClrMapping/>
  </p:clrMapOvr>
</p:sld>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C4220D"/>
      </a:accent1>
      <a:accent2>
        <a:srgbClr val="EB7712"/>
      </a:accent2>
      <a:accent3>
        <a:srgbClr val="ECBD31"/>
      </a:accent3>
      <a:accent4>
        <a:srgbClr val="92CE4A"/>
      </a:accent4>
      <a:accent5>
        <a:srgbClr val="50CFB4"/>
      </a:accent5>
      <a:accent6>
        <a:srgbClr val="0D8EC5"/>
      </a:accent6>
      <a:hlink>
        <a:srgbClr val="EA5A0C"/>
      </a:hlink>
      <a:folHlink>
        <a:srgbClr val="F09D3A"/>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FE1EB5C7-81A8-4CBA-AE6E-B3BF73DC3895}"/>
    </a:ext>
  </a:extLst>
</a:theme>
</file>

<file path=docProps/app.xml><?xml version="1.0" encoding="utf-8"?>
<Properties xmlns="http://schemas.openxmlformats.org/officeDocument/2006/extended-properties" xmlns:vt="http://schemas.openxmlformats.org/officeDocument/2006/docPropsVTypes">
  <Template>TM04033937[[fn=Vapor Trail]]</Template>
  <TotalTime>432</TotalTime>
  <Words>725</Words>
  <Application>Microsoft Office PowerPoint</Application>
  <PresentationFormat>Widescreen</PresentationFormat>
  <Paragraphs>79</Paragraphs>
  <Slides>15</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Arial</vt:lpstr>
      <vt:lpstr>Century Gothic</vt:lpstr>
      <vt:lpstr>Courier New</vt:lpstr>
      <vt:lpstr>Rockwell (Body)</vt:lpstr>
      <vt:lpstr>Rockwell Condensed</vt:lpstr>
      <vt:lpstr>Vapor Trail</vt:lpstr>
      <vt:lpstr>Types/ways of communication</vt:lpstr>
      <vt:lpstr>Content</vt:lpstr>
      <vt:lpstr>What is communication?</vt:lpstr>
      <vt:lpstr>Process of communication</vt:lpstr>
      <vt:lpstr>types of communication</vt:lpstr>
      <vt:lpstr>types of communication</vt:lpstr>
      <vt:lpstr>types of communication</vt:lpstr>
      <vt:lpstr>PowerPoint Presentation</vt:lpstr>
      <vt:lpstr>types of communication</vt:lpstr>
      <vt:lpstr>types of communication</vt:lpstr>
      <vt:lpstr>types of communication</vt:lpstr>
      <vt:lpstr>types of communication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CSC20S104</dc:creator>
  <cp:lastModifiedBy>OPM Alumex</cp:lastModifiedBy>
  <cp:revision>63</cp:revision>
  <dcterms:created xsi:type="dcterms:W3CDTF">2020-12-25T16:47:49Z</dcterms:created>
  <dcterms:modified xsi:type="dcterms:W3CDTF">2023-06-15T06:35:21Z</dcterms:modified>
</cp:coreProperties>
</file>